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2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4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7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9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4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73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4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5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8A6F-18D5-461F-A136-FBF23FB4F813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Neobvezni izbirni predmet 	UMETNOST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54289"/>
            <a:ext cx="9144000" cy="1655762"/>
          </a:xfrm>
        </p:spPr>
        <p:txBody>
          <a:bodyPr/>
          <a:lstStyle/>
          <a:p>
            <a:r>
              <a:rPr lang="sl-SI" dirty="0" smtClean="0"/>
              <a:t>Učiteljica: Mateja Strnad</a:t>
            </a:r>
          </a:p>
          <a:p>
            <a:r>
              <a:rPr lang="sl-SI" dirty="0" smtClean="0"/>
              <a:t>Razred: 4., 5. in 6.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17" y="2552039"/>
            <a:ext cx="4929051" cy="262564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290876" y="5118912"/>
            <a:ext cx="4733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https://blanca.splet.arnes.si/gledaliscniki-navdusili/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632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538" y="0"/>
            <a:ext cx="2818643" cy="193781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591" y="1300465"/>
            <a:ext cx="8643154" cy="1887950"/>
          </a:xfrm>
        </p:spPr>
        <p:txBody>
          <a:bodyPr>
            <a:normAutofit fontScale="90000"/>
          </a:bodyPr>
          <a:lstStyle/>
          <a:p>
            <a:r>
              <a:rPr lang="sl-SI" sz="4400" dirty="0" smtClean="0"/>
              <a:t>Umetniško izražanje je človekova potreba, vezana na področji ustvarjalnosti in inovativnosti. </a:t>
            </a:r>
            <a:endParaRPr lang="sl-SI" sz="44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/>
              <a:t>CILJ PREDMETA:</a:t>
            </a:r>
          </a:p>
          <a:p>
            <a:r>
              <a:rPr lang="sl-SI" b="1" dirty="0" smtClean="0"/>
              <a:t> učenčevo ustvarjanje in poustvarjanje, izvajanje področja </a:t>
            </a:r>
            <a:r>
              <a:rPr lang="sl-SI" b="1" dirty="0" smtClean="0">
                <a:solidFill>
                  <a:srgbClr val="FF0000"/>
                </a:solidFill>
              </a:rPr>
              <a:t>GLEDALIŠČE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150053" y="2013608"/>
            <a:ext cx="25516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https://www.sng-ng.si/spored/2018121810230541/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349464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990" y="348343"/>
            <a:ext cx="2458293" cy="212290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9633" y="2620236"/>
            <a:ext cx="9144000" cy="238760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 ZNANJ:</a:t>
            </a:r>
            <a:b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solidFill>
                  <a:srgbClr val="7030A0"/>
                </a:solidFill>
              </a:rPr>
              <a:t>- se kulturno udejstvuje v kulturno – umetniških dejavnostih, nastopih, proslavah, dogodkih v ožjem in širšem okolju</a:t>
            </a:r>
            <a:br>
              <a:rPr lang="sl-SI" sz="2000" b="1" dirty="0" smtClean="0">
                <a:solidFill>
                  <a:srgbClr val="7030A0"/>
                </a:solidFill>
              </a:rPr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- </a:t>
            </a:r>
            <a:r>
              <a:rPr lang="sl-SI" sz="2000" b="1" dirty="0" smtClean="0">
                <a:solidFill>
                  <a:schemeClr val="accent2"/>
                </a:solidFill>
              </a:rPr>
              <a:t>med šolskim letom izkaže napredek v izražanju in se je ob koncu leta sposoben predstaviti s kratkih prikazom celoletnega dela</a:t>
            </a:r>
            <a:br>
              <a:rPr lang="sl-SI" sz="2000" b="1" dirty="0" smtClean="0">
                <a:solidFill>
                  <a:schemeClr val="accent2"/>
                </a:solidFill>
              </a:rPr>
            </a:br>
            <a:r>
              <a:rPr lang="sl-SI" sz="2000" b="1" dirty="0" smtClean="0">
                <a:solidFill>
                  <a:schemeClr val="accent2"/>
                </a:solidFill>
              </a:rPr>
              <a:t/>
            </a:r>
            <a:br>
              <a:rPr lang="sl-SI" sz="2000" b="1" dirty="0" smtClean="0">
                <a:solidFill>
                  <a:schemeClr val="accent2"/>
                </a:solidFill>
              </a:rPr>
            </a:b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- pri delu izkaže osebno angažiranost,  zanimanje in motiviranost za kulturno – umetniško izražanje</a:t>
            </a:r>
            <a:b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se kulturno vede, sposoben je sodelovanja v skupini ter izkazuje do drugih korekten odnos</a:t>
            </a:r>
            <a:endParaRPr lang="sl-SI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341540" y="2471247"/>
            <a:ext cx="28504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dirty="0" smtClean="0"/>
              <a:t>https://ucilnice.arnes.si/enrol/index.php?id=27228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393016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0451" y="1996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2800" dirty="0" smtClean="0"/>
              <a:t>Te zanima, kako nastane šolska gledališka ali lutkovna predstava?</a:t>
            </a:r>
            <a:br>
              <a:rPr lang="sl-SI" sz="2800" dirty="0" smtClean="0"/>
            </a:br>
            <a:r>
              <a:rPr lang="sl-SI" sz="2800" dirty="0" smtClean="0"/>
              <a:t>Bi rad nastopal na proslavah, dogodkih v šoli in v širšem okolju?</a:t>
            </a:r>
            <a:br>
              <a:rPr lang="sl-SI" sz="28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Spoznavali bomo osnovne strukture gledališča in dramskega besedila, pridobivali osnovne igralske veščine, razvijali občutek za prostor, krepili govorne spretnosti in predvsem zaupanje in samozavest.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7171" y="8528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DEJAVNOSTI: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- spoznali bomo režiserko gledališke igre</a:t>
            </a:r>
            <a:br>
              <a:rPr lang="sl-SI" dirty="0" smtClean="0"/>
            </a:br>
            <a:r>
              <a:rPr lang="sl-SI" dirty="0" smtClean="0"/>
              <a:t>- sodelovali na prireditvah</a:t>
            </a:r>
            <a:br>
              <a:rPr lang="sl-SI" dirty="0" smtClean="0"/>
            </a:br>
            <a:r>
              <a:rPr lang="sl-SI" dirty="0" smtClean="0"/>
              <a:t>- uprizorili svojo gledališko igro</a:t>
            </a:r>
            <a:br>
              <a:rPr lang="sl-SI" dirty="0" smtClean="0"/>
            </a:br>
            <a:r>
              <a:rPr lang="sl-SI" dirty="0" smtClean="0"/>
              <a:t>- ogledali si bomo gledališko/lutkovno predstavo (če bodo razmere dopuščale) ali razstavo lutk na gradu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713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4995" y="1105988"/>
            <a:ext cx="10593298" cy="2289992"/>
          </a:xfrm>
        </p:spPr>
        <p:txBody>
          <a:bodyPr>
            <a:normAutofit/>
          </a:bodyPr>
          <a:lstStyle/>
          <a:p>
            <a:r>
              <a:rPr lang="sl-SI" sz="4800" dirty="0" smtClean="0"/>
              <a:t>Predmet je enoleten, izvaja se eno uro na teden. </a:t>
            </a:r>
            <a:endParaRPr lang="sl-SI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98" y="2843719"/>
            <a:ext cx="2508068" cy="242969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820298" y="5394092"/>
            <a:ext cx="3122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dirty="0" smtClean="0"/>
              <a:t>https://veza.sigledal.org/uprizoritev/zogica-marogica</a:t>
            </a:r>
            <a:endParaRPr lang="sl-SI" sz="11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" y="3395980"/>
            <a:ext cx="3331264" cy="2035252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77357" y="5394092"/>
            <a:ext cx="3291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50" dirty="0" smtClean="0"/>
              <a:t>https://www.dolenjskilist.si/2012/03/14/76203/novice/posavje/Otroske_gledaliske_skupine_stirih_sol_na_Blanci/</a:t>
            </a:r>
            <a:endParaRPr lang="sl-SI" sz="105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434" y="3613140"/>
            <a:ext cx="2298339" cy="16009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228" y="5394092"/>
            <a:ext cx="329212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7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1AE0A982F4424C805A5F04F579AC16" ma:contentTypeVersion="12" ma:contentTypeDescription="Ustvari nov dokument." ma:contentTypeScope="" ma:versionID="c64e6476cf3fcd887f2e45d49177c4e2">
  <xsd:schema xmlns:xsd="http://www.w3.org/2001/XMLSchema" xmlns:xs="http://www.w3.org/2001/XMLSchema" xmlns:p="http://schemas.microsoft.com/office/2006/metadata/properties" xmlns:ns2="f2df84dd-3515-4c7a-9450-d712446b241a" xmlns:ns3="a3afc130-533a-46bb-94d2-380da8b1376f" targetNamespace="http://schemas.microsoft.com/office/2006/metadata/properties" ma:root="true" ma:fieldsID="f9035d22f96880d07bbb06e00f561575" ns2:_="" ns3:_="">
    <xsd:import namespace="f2df84dd-3515-4c7a-9450-d712446b241a"/>
    <xsd:import namespace="a3afc130-533a-46bb-94d2-380da8b137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f84dd-3515-4c7a-9450-d712446b2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b2c64621-a29c-4017-8d0b-7423de400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fc130-533a-46bb-94d2-380da8b137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b07313e-4853-49ee-ad68-bc98e0e6bffb}" ma:internalName="TaxCatchAll" ma:showField="CatchAllData" ma:web="a3afc130-533a-46bb-94d2-380da8b137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afc130-533a-46bb-94d2-380da8b1376f" xsi:nil="true"/>
    <lcf76f155ced4ddcb4097134ff3c332f xmlns="f2df84dd-3515-4c7a-9450-d712446b24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B87C2E-1910-4688-A8B2-2E01D03DC27F}"/>
</file>

<file path=customXml/itemProps2.xml><?xml version="1.0" encoding="utf-8"?>
<ds:datastoreItem xmlns:ds="http://schemas.openxmlformats.org/officeDocument/2006/customXml" ds:itemID="{ABD093AC-C09B-4642-B924-30603AC9E418}"/>
</file>

<file path=customXml/itemProps3.xml><?xml version="1.0" encoding="utf-8"?>
<ds:datastoreItem xmlns:ds="http://schemas.openxmlformats.org/officeDocument/2006/customXml" ds:itemID="{5FD4C309-BE6E-45BA-B309-00C72DAF309F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84</TotalTime>
  <Words>84</Words>
  <Application>Microsoft Office PowerPoint</Application>
  <PresentationFormat>Širokozaslonsko</PresentationFormat>
  <Paragraphs>15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Neobvezni izbirni predmet  UMETNOST </vt:lpstr>
      <vt:lpstr>Umetniško izražanje je človekova potreba, vezana na področji ustvarjalnosti in inovativnosti. </vt:lpstr>
      <vt:lpstr>STANDARDI ZNANJ:  - se kulturno udejstvuje v kulturno – umetniških dejavnostih, nastopih, proslavah, dogodkih v ožjem in širšem okolju  - med šolskim letom izkaže napredek v izražanju in se je ob koncu leta sposoben predstaviti s kratkih prikazom celoletnega dela  - pri delu izkaže osebno angažiranost,  zanimanje in motiviranost za kulturno – umetniško izražanje  - se kulturno vede, sposoben je sodelovanja v skupini ter izkazuje do drugih korekten odnos</vt:lpstr>
      <vt:lpstr>Te zanima, kako nastane šolska gledališka ali lutkovna predstava? Bi rad nastopal na proslavah, dogodkih v šoli in v širšem okolju?  Spoznavali bomo osnovne strukture gledališča in dramskega besedila, pridobivali osnovne igralske veščine, razvijali občutek za prostor, krepili govorne spretnosti in predvsem zaupanje in samozavest.</vt:lpstr>
      <vt:lpstr> DEJAVNOSTI:   - spoznali bomo režiserko gledališke igre - sodelovali na prireditvah - uprizorili svojo gledališko igro - ogledali si bomo gledališko/lutkovno predstavo (če bodo razmere dopuščale) ali razstavo lutk na gradu  </vt:lpstr>
      <vt:lpstr>Predmet je enoleten, izvaja se eno uro na teden.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Neobvezni izbirni predmet  UMETNOST</dc:title>
  <dc:creator>Uporabnik sistema Windows</dc:creator>
  <cp:lastModifiedBy>Uporabnik sistema Windows</cp:lastModifiedBy>
  <cp:revision>4</cp:revision>
  <dcterms:created xsi:type="dcterms:W3CDTF">2021-04-19T05:33:08Z</dcterms:created>
  <dcterms:modified xsi:type="dcterms:W3CDTF">2023-04-14T07:17:48Z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0x010100351AE0A982F4424C805A5F04F579AC16</vt:lpwstr>
  </property>
</Properties>
</file>