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14"/>
    <p:restoredTop sz="94705"/>
  </p:normalViewPr>
  <p:slideViewPr>
    <p:cSldViewPr snapToGrid="0" snapToObjects="1">
      <p:cViewPr varScale="1">
        <p:scale>
          <a:sx n="101" d="100"/>
          <a:sy n="101" d="100"/>
        </p:scale>
        <p:origin x="13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5884623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D5A99-4BF0-1749-B117-3F8B7DEDBF3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86188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D5A99-4BF0-1749-B117-3F8B7DEDBF3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91020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416657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2234905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40D5A99-4BF0-1749-B117-3F8B7DEDBF3B}" type="datetimeFigureOut">
              <a:rPr lang="en-US" smtClean="0"/>
              <a:t>5/6/2019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311118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40D5A99-4BF0-1749-B117-3F8B7DEDBF3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4E436-8957-6B4E-B911-63A05C39FA50}"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0980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0D5A99-4BF0-1749-B117-3F8B7DEDBF3B}"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143925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D5A99-4BF0-1749-B117-3F8B7DEDBF3B}"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296931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640D5A99-4BF0-1749-B117-3F8B7DEDBF3B}" type="datetimeFigureOut">
              <a:rPr lang="en-US" smtClean="0"/>
              <a:t>5/6/2019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1854933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40D5A99-4BF0-1749-B117-3F8B7DEDBF3B}" type="datetimeFigureOut">
              <a:rPr lang="en-US" smtClean="0"/>
              <a:t>5/6/2019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BA4E436-8957-6B4E-B911-63A05C39FA50}" type="slidenum">
              <a:rPr lang="en-US" smtClean="0"/>
              <a:t>‹#›</a:t>
            </a:fld>
            <a:endParaRPr lang="en-US"/>
          </a:p>
        </p:txBody>
      </p:sp>
    </p:spTree>
    <p:extLst>
      <p:ext uri="{BB962C8B-B14F-4D97-AF65-F5344CB8AC3E}">
        <p14:creationId xmlns:p14="http://schemas.microsoft.com/office/powerpoint/2010/main" val="410139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40D5A99-4BF0-1749-B117-3F8B7DEDBF3B}" type="datetimeFigureOut">
              <a:rPr lang="en-US" smtClean="0"/>
              <a:t>5/6/2019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BA4E436-8957-6B4E-B911-63A05C39FA50}" type="slidenum">
              <a:rPr lang="en-US" smtClean="0"/>
              <a:t>‹#›</a:t>
            </a:fld>
            <a:endParaRPr lang="en-US"/>
          </a:p>
        </p:txBody>
      </p:sp>
    </p:spTree>
    <p:extLst>
      <p:ext uri="{BB962C8B-B14F-4D97-AF65-F5344CB8AC3E}">
        <p14:creationId xmlns:p14="http://schemas.microsoft.com/office/powerpoint/2010/main" val="3335415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AB4470E-AE48-A041-9C80-5D6D35AB45D3}"/>
              </a:ext>
            </a:extLst>
          </p:cNvPr>
          <p:cNvPicPr>
            <a:picLocks noChangeAspect="1"/>
          </p:cNvPicPr>
          <p:nvPr/>
        </p:nvPicPr>
        <p:blipFill rotWithShape="1">
          <a:blip r:embed="rId2"/>
          <a:srcRect t="46410" b="7407"/>
          <a:stretch/>
        </p:blipFill>
        <p:spPr>
          <a:xfrm>
            <a:off x="20" y="1"/>
            <a:ext cx="12191980" cy="1944914"/>
          </a:xfrm>
          <a:prstGeom prst="rect">
            <a:avLst/>
          </a:prstGeom>
        </p:spPr>
      </p:pic>
      <p:sp>
        <p:nvSpPr>
          <p:cNvPr id="6" name="Title 5">
            <a:extLst>
              <a:ext uri="{FF2B5EF4-FFF2-40B4-BE49-F238E27FC236}">
                <a16:creationId xmlns:a16="http://schemas.microsoft.com/office/drawing/2014/main" id="{1514A9D0-3E54-9C4B-A113-0795025B786D}"/>
              </a:ext>
            </a:extLst>
          </p:cNvPr>
          <p:cNvSpPr>
            <a:spLocks noGrp="1"/>
          </p:cNvSpPr>
          <p:nvPr>
            <p:ph type="ctrTitle"/>
          </p:nvPr>
        </p:nvSpPr>
        <p:spPr>
          <a:xfrm>
            <a:off x="1600199" y="665743"/>
            <a:ext cx="8991600" cy="843744"/>
          </a:xfrm>
        </p:spPr>
        <p:txBody>
          <a:bodyPr>
            <a:normAutofit fontScale="90000"/>
          </a:bodyPr>
          <a:lstStyle/>
          <a:p>
            <a:r>
              <a:rPr lang="en-US" sz="2200" dirty="0"/>
              <a:t>IZBIRNI PREDMET </a:t>
            </a:r>
            <a:r>
              <a:rPr lang="en-US" dirty="0"/>
              <a:t>FILMSKA VZGOJA I, II, III</a:t>
            </a:r>
          </a:p>
        </p:txBody>
      </p:sp>
      <p:sp>
        <p:nvSpPr>
          <p:cNvPr id="7" name="Subtitle 6">
            <a:extLst>
              <a:ext uri="{FF2B5EF4-FFF2-40B4-BE49-F238E27FC236}">
                <a16:creationId xmlns:a16="http://schemas.microsoft.com/office/drawing/2014/main" id="{A3E7A4B8-786E-354E-AB9F-050D549F41E7}"/>
              </a:ext>
            </a:extLst>
          </p:cNvPr>
          <p:cNvSpPr>
            <a:spLocks noGrp="1"/>
          </p:cNvSpPr>
          <p:nvPr>
            <p:ph type="subTitle" idx="1"/>
          </p:nvPr>
        </p:nvSpPr>
        <p:spPr>
          <a:xfrm>
            <a:off x="3327400" y="2276829"/>
            <a:ext cx="8291285" cy="4399742"/>
          </a:xfrm>
        </p:spPr>
        <p:txBody>
          <a:bodyPr>
            <a:noAutofit/>
          </a:bodyPr>
          <a:lstStyle/>
          <a:p>
            <a:pPr algn="just"/>
            <a:r>
              <a:rPr lang="sl-SI" sz="1900" dirty="0"/>
              <a:t>Izbirni predmet filmska vzgoja je novost v šolskem letu 2019/2020. Film ni le zgodba, ki se odvija na platnu pred našimi očmi, lahko je veliko več, če se vanj poglobimo. V sodobnem svetu je film eden izmed najbolj priljubljenih in razširjenih področij umetnosti med mladimi. Vsak izmed nas ve, da se ga določena vsebina filma dotakne na prav poseben način in ta vtis ostane v nas. Skozi film lahko delimo izkušnje, odpira nam vrata v razumevanje različnih vlog, poraja mnoga vprašanja in spodbuja k razpravi ter presojanju različnih dejstev in pogledov. Učenci 7.,  8. in 9. razreda se bodo urili v razumevanju filma in zvoka skozi praktično delo, kjer bodo na svoj ustvarjalen način izražali ideje. Ogledali si bodo različne filme, odšli v kino in urili svojo pozornost, sluh ter postali pravi mali filmski kritiki. Pri snemanju kratkih filmov in animacij bodo učenci vdihnili dušo svojim junakom, ki bodo stopili iz domišljije na platno in oživeli. </a:t>
            </a:r>
            <a:endParaRPr lang="en-US" sz="1900" dirty="0"/>
          </a:p>
          <a:p>
            <a:endParaRPr lang="sl-SI" sz="800" dirty="0"/>
          </a:p>
          <a:p>
            <a:pPr algn="just">
              <a:lnSpc>
                <a:spcPct val="90000"/>
              </a:lnSpc>
            </a:pPr>
            <a:r>
              <a:rPr lang="sl-SI" sz="1900" dirty="0"/>
              <a:t>Izvajalka: Sabina Košir, prof. lik. um.</a:t>
            </a:r>
            <a:r>
              <a:rPr lang="en-US" sz="1900" dirty="0">
                <a:effectLst/>
              </a:rPr>
              <a:t> </a:t>
            </a:r>
            <a:endParaRPr lang="en-US" sz="1900" dirty="0"/>
          </a:p>
        </p:txBody>
      </p:sp>
      <p:pic>
        <p:nvPicPr>
          <p:cNvPr id="3" name="Picture 2">
            <a:extLst>
              <a:ext uri="{FF2B5EF4-FFF2-40B4-BE49-F238E27FC236}">
                <a16:creationId xmlns:a16="http://schemas.microsoft.com/office/drawing/2014/main" id="{3D52ABB0-5A6C-D842-B507-0524D1A5AC54}"/>
              </a:ext>
            </a:extLst>
          </p:cNvPr>
          <p:cNvPicPr>
            <a:picLocks noChangeAspect="1"/>
          </p:cNvPicPr>
          <p:nvPr/>
        </p:nvPicPr>
        <p:blipFill>
          <a:blip r:embed="rId3"/>
          <a:stretch>
            <a:fillRect/>
          </a:stretch>
        </p:blipFill>
        <p:spPr>
          <a:xfrm>
            <a:off x="358924" y="2788457"/>
            <a:ext cx="2744011" cy="2483857"/>
          </a:xfrm>
          <a:prstGeom prst="rect">
            <a:avLst/>
          </a:prstGeom>
        </p:spPr>
      </p:pic>
    </p:spTree>
    <p:extLst>
      <p:ext uri="{BB962C8B-B14F-4D97-AF65-F5344CB8AC3E}">
        <p14:creationId xmlns:p14="http://schemas.microsoft.com/office/powerpoint/2010/main" val="30465355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69</TotalTime>
  <Words>186</Words>
  <Application>Microsoft Office PowerPoint</Application>
  <PresentationFormat>Širokozaslonsko</PresentationFormat>
  <Paragraphs>4</Paragraphs>
  <Slides>1</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1</vt:i4>
      </vt:variant>
    </vt:vector>
  </HeadingPairs>
  <TitlesOfParts>
    <vt:vector size="4" baseType="lpstr">
      <vt:lpstr>Arial</vt:lpstr>
      <vt:lpstr>Gill Sans MT</vt:lpstr>
      <vt:lpstr>Parcel</vt:lpstr>
      <vt:lpstr>IZBIRNI PREDMET FILMSKA VZGOJA I, II,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LIKOVNO SNOVANJE I, II, III</dc:title>
  <dc:creator>Sabina Košir</dc:creator>
  <cp:lastModifiedBy>Roman Drstvenšek</cp:lastModifiedBy>
  <cp:revision>17</cp:revision>
  <dcterms:created xsi:type="dcterms:W3CDTF">2019-05-06T12:06:30Z</dcterms:created>
  <dcterms:modified xsi:type="dcterms:W3CDTF">2019-05-06T15:04:18Z</dcterms:modified>
</cp:coreProperties>
</file>