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sldIdLst>
    <p:sldId id="263" r:id="rId2"/>
    <p:sldId id="257" r:id="rId3"/>
    <p:sldId id="256" r:id="rId4"/>
    <p:sldId id="264" r:id="rId5"/>
    <p:sldId id="266" r:id="rId6"/>
  </p:sldIdLst>
  <p:sldSz cx="9144000" cy="6858000" type="screen4x3"/>
  <p:notesSz cx="6858000" cy="9144000"/>
  <p:defaultTextStyle>
    <a:defPPr>
      <a:defRPr lang="sl-S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F4F9"/>
    <a:srgbClr val="9E31EF"/>
    <a:srgbClr val="902DF3"/>
    <a:srgbClr val="6328F8"/>
    <a:srgbClr val="A3D3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22A31C-7CEC-421A-8F3D-8B49595F1F11}" v="32" dt="2021-04-18T15:48:57.2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i.kranjec@osblanca.si" userId="6439debd-5263-46db-947e-d187c71546c7" providerId="ADAL" clId="{C122A31C-7CEC-421A-8F3D-8B49595F1F11}"/>
    <pc:docChg chg="undo custSel modSld">
      <pc:chgData name="franci.kranjec@osblanca.si" userId="6439debd-5263-46db-947e-d187c71546c7" providerId="ADAL" clId="{C122A31C-7CEC-421A-8F3D-8B49595F1F11}" dt="2021-04-18T15:48:57.229" v="400" actId="1076"/>
      <pc:docMkLst>
        <pc:docMk/>
      </pc:docMkLst>
      <pc:sldChg chg="modSp mod">
        <pc:chgData name="franci.kranjec@osblanca.si" userId="6439debd-5263-46db-947e-d187c71546c7" providerId="ADAL" clId="{C122A31C-7CEC-421A-8F3D-8B49595F1F11}" dt="2021-04-17T14:55:59.050" v="280" actId="20577"/>
        <pc:sldMkLst>
          <pc:docMk/>
          <pc:sldMk cId="0" sldId="256"/>
        </pc:sldMkLst>
        <pc:spChg chg="mod">
          <ac:chgData name="franci.kranjec@osblanca.si" userId="6439debd-5263-46db-947e-d187c71546c7" providerId="ADAL" clId="{C122A31C-7CEC-421A-8F3D-8B49595F1F11}" dt="2021-04-17T14:55:59.050" v="280" actId="20577"/>
          <ac:spMkLst>
            <pc:docMk/>
            <pc:sldMk cId="0" sldId="256"/>
            <ac:spMk id="5125" creationId="{00000000-0000-0000-0000-000000000000}"/>
          </ac:spMkLst>
        </pc:spChg>
      </pc:sldChg>
      <pc:sldChg chg="addSp delSp modSp mod">
        <pc:chgData name="franci.kranjec@osblanca.si" userId="6439debd-5263-46db-947e-d187c71546c7" providerId="ADAL" clId="{C122A31C-7CEC-421A-8F3D-8B49595F1F11}" dt="2021-04-18T15:48:57.229" v="400" actId="1076"/>
        <pc:sldMkLst>
          <pc:docMk/>
          <pc:sldMk cId="0" sldId="257"/>
        </pc:sldMkLst>
        <pc:spChg chg="mod">
          <ac:chgData name="franci.kranjec@osblanca.si" userId="6439debd-5263-46db-947e-d187c71546c7" providerId="ADAL" clId="{C122A31C-7CEC-421A-8F3D-8B49595F1F11}" dt="2021-04-18T15:48:49.149" v="399" actId="20577"/>
          <ac:spMkLst>
            <pc:docMk/>
            <pc:sldMk cId="0" sldId="257"/>
            <ac:spMk id="2" creationId="{00000000-0000-0000-0000-000000000000}"/>
          </ac:spMkLst>
        </pc:spChg>
        <pc:picChg chg="add mod">
          <ac:chgData name="franci.kranjec@osblanca.si" userId="6439debd-5263-46db-947e-d187c71546c7" providerId="ADAL" clId="{C122A31C-7CEC-421A-8F3D-8B49595F1F11}" dt="2021-04-18T15:48:57.229" v="400" actId="1076"/>
          <ac:picMkLst>
            <pc:docMk/>
            <pc:sldMk cId="0" sldId="257"/>
            <ac:picMk id="4098" creationId="{7724C610-A0FF-4448-AB7C-6F3FFD01C704}"/>
          </ac:picMkLst>
        </pc:picChg>
        <pc:picChg chg="del">
          <ac:chgData name="franci.kranjec@osblanca.si" userId="6439debd-5263-46db-947e-d187c71546c7" providerId="ADAL" clId="{C122A31C-7CEC-421A-8F3D-8B49595F1F11}" dt="2021-04-17T15:09:26.688" v="326" actId="478"/>
          <ac:picMkLst>
            <pc:docMk/>
            <pc:sldMk cId="0" sldId="257"/>
            <ac:picMk id="4099" creationId="{00000000-0000-0000-0000-000000000000}"/>
          </ac:picMkLst>
        </pc:picChg>
      </pc:sldChg>
      <pc:sldChg chg="addSp delSp modSp mod">
        <pc:chgData name="franci.kranjec@osblanca.si" userId="6439debd-5263-46db-947e-d187c71546c7" providerId="ADAL" clId="{C122A31C-7CEC-421A-8F3D-8B49595F1F11}" dt="2021-04-17T15:07:15.202" v="325" actId="207"/>
        <pc:sldMkLst>
          <pc:docMk/>
          <pc:sldMk cId="0" sldId="263"/>
        </pc:sldMkLst>
        <pc:spChg chg="mod">
          <ac:chgData name="franci.kranjec@osblanca.si" userId="6439debd-5263-46db-947e-d187c71546c7" providerId="ADAL" clId="{C122A31C-7CEC-421A-8F3D-8B49595F1F11}" dt="2021-04-17T15:07:15.202" v="325" actId="207"/>
          <ac:spMkLst>
            <pc:docMk/>
            <pc:sldMk cId="0" sldId="263"/>
            <ac:spMk id="2" creationId="{00000000-0000-0000-0000-000000000000}"/>
          </ac:spMkLst>
        </pc:spChg>
        <pc:picChg chg="add mod">
          <ac:chgData name="franci.kranjec@osblanca.si" userId="6439debd-5263-46db-947e-d187c71546c7" providerId="ADAL" clId="{C122A31C-7CEC-421A-8F3D-8B49595F1F11}" dt="2021-04-17T15:06:36.079" v="322" actId="14100"/>
          <ac:picMkLst>
            <pc:docMk/>
            <pc:sldMk cId="0" sldId="263"/>
            <ac:picMk id="3" creationId="{6C5264D1-13AE-404F-A0E1-BB4CEA1F23F1}"/>
          </ac:picMkLst>
        </pc:picChg>
        <pc:picChg chg="del mod">
          <ac:chgData name="franci.kranjec@osblanca.si" userId="6439debd-5263-46db-947e-d187c71546c7" providerId="ADAL" clId="{C122A31C-7CEC-421A-8F3D-8B49595F1F11}" dt="2021-04-17T15:04:05.179" v="318" actId="21"/>
          <ac:picMkLst>
            <pc:docMk/>
            <pc:sldMk cId="0" sldId="263"/>
            <ac:picMk id="3074" creationId="{00000000-0000-0000-0000-000000000000}"/>
          </ac:picMkLst>
        </pc:picChg>
      </pc:sldChg>
      <pc:sldChg chg="addSp delSp modSp mod">
        <pc:chgData name="franci.kranjec@osblanca.si" userId="6439debd-5263-46db-947e-d187c71546c7" providerId="ADAL" clId="{C122A31C-7CEC-421A-8F3D-8B49595F1F11}" dt="2021-04-17T15:03:35.849" v="316" actId="14100"/>
        <pc:sldMkLst>
          <pc:docMk/>
          <pc:sldMk cId="0" sldId="264"/>
        </pc:sldMkLst>
        <pc:spChg chg="mod">
          <ac:chgData name="franci.kranjec@osblanca.si" userId="6439debd-5263-46db-947e-d187c71546c7" providerId="ADAL" clId="{C122A31C-7CEC-421A-8F3D-8B49595F1F11}" dt="2021-04-17T15:03:35.849" v="316" actId="14100"/>
          <ac:spMkLst>
            <pc:docMk/>
            <pc:sldMk cId="0" sldId="264"/>
            <ac:spMk id="6148" creationId="{00000000-0000-0000-0000-000000000000}"/>
          </ac:spMkLst>
        </pc:spChg>
        <pc:picChg chg="add mod">
          <ac:chgData name="franci.kranjec@osblanca.si" userId="6439debd-5263-46db-947e-d187c71546c7" providerId="ADAL" clId="{C122A31C-7CEC-421A-8F3D-8B49595F1F11}" dt="2021-04-17T15:03:04.273" v="296" actId="14100"/>
          <ac:picMkLst>
            <pc:docMk/>
            <pc:sldMk cId="0" sldId="264"/>
            <ac:picMk id="2050" creationId="{41E593B5-CD09-4768-8BEC-B6A895319009}"/>
          </ac:picMkLst>
        </pc:picChg>
        <pc:picChg chg="del">
          <ac:chgData name="franci.kranjec@osblanca.si" userId="6439debd-5263-46db-947e-d187c71546c7" providerId="ADAL" clId="{C122A31C-7CEC-421A-8F3D-8B49595F1F11}" dt="2021-04-17T15:02:33.540" v="290" actId="478"/>
          <ac:picMkLst>
            <pc:docMk/>
            <pc:sldMk cId="0" sldId="264"/>
            <ac:picMk id="6146" creationId="{00000000-0000-0000-0000-000000000000}"/>
          </ac:picMkLst>
        </pc:picChg>
      </pc:sldChg>
      <pc:sldChg chg="addSp delSp modSp">
        <pc:chgData name="franci.kranjec@osblanca.si" userId="6439debd-5263-46db-947e-d187c71546c7" providerId="ADAL" clId="{C122A31C-7CEC-421A-8F3D-8B49595F1F11}" dt="2021-04-17T14:59:40.403" v="287" actId="21"/>
        <pc:sldMkLst>
          <pc:docMk/>
          <pc:sldMk cId="0" sldId="266"/>
        </pc:sldMkLst>
        <pc:spChg chg="add del mod">
          <ac:chgData name="franci.kranjec@osblanca.si" userId="6439debd-5263-46db-947e-d187c71546c7" providerId="ADAL" clId="{C122A31C-7CEC-421A-8F3D-8B49595F1F11}" dt="2021-04-17T14:59:40.403" v="287" actId="21"/>
          <ac:spMkLst>
            <pc:docMk/>
            <pc:sldMk cId="0" sldId="266"/>
            <ac:spMk id="2" creationId="{0984AFA6-182E-46E0-AE7D-BD50711AA864}"/>
          </ac:spMkLst>
        </pc:spChg>
        <pc:picChg chg="add del">
          <ac:chgData name="franci.kranjec@osblanca.si" userId="6439debd-5263-46db-947e-d187c71546c7" providerId="ADAL" clId="{C122A31C-7CEC-421A-8F3D-8B49595F1F11}" dt="2021-04-17T14:57:59.691" v="282" actId="21"/>
          <ac:picMkLst>
            <pc:docMk/>
            <pc:sldMk cId="0" sldId="266"/>
            <ac:picMk id="1026" creationId="{A5521E70-2A72-45AE-AE62-3F7873C07218}"/>
          </ac:picMkLst>
        </pc:picChg>
        <pc:picChg chg="add mod">
          <ac:chgData name="franci.kranjec@osblanca.si" userId="6439debd-5263-46db-947e-d187c71546c7" providerId="ADAL" clId="{C122A31C-7CEC-421A-8F3D-8B49595F1F11}" dt="2021-04-17T14:59:06.675" v="285" actId="14100"/>
          <ac:picMkLst>
            <pc:docMk/>
            <pc:sldMk cId="0" sldId="266"/>
            <ac:picMk id="1028" creationId="{5CC8ADC2-C1A3-450F-A207-0EEEB0A731D9}"/>
          </ac:picMkLst>
        </pc:picChg>
        <pc:picChg chg="del">
          <ac:chgData name="franci.kranjec@osblanca.si" userId="6439debd-5263-46db-947e-d187c71546c7" providerId="ADAL" clId="{C122A31C-7CEC-421A-8F3D-8B49595F1F11}" dt="2021-04-17T14:57:59.691" v="282" actId="21"/>
          <ac:picMkLst>
            <pc:docMk/>
            <pc:sldMk cId="0" sldId="266"/>
            <ac:picMk id="7171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sl-SI" altLang="sl-SI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sl-SI" altLang="sl-SI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sl-SI" altLang="sl-SI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sl-SI" altLang="sl-SI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sl-SI" altLang="sl-SI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sl-SI" altLang="sl-SI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sl-SI" altLang="sl-SI"/>
            </a:p>
          </p:txBody>
        </p:sp>
      </p:grpSp>
      <p:sp>
        <p:nvSpPr>
          <p:cNvPr id="17614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l-SI" altLang="sl-SI" noProof="0"/>
              <a:t>Kliknite, če želite urediti slog naslova matrice</a:t>
            </a:r>
          </a:p>
        </p:txBody>
      </p:sp>
      <p:sp>
        <p:nvSpPr>
          <p:cNvPr id="17614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sl-SI" altLang="sl-SI" noProof="0"/>
              <a:t>Kliknite, če želite urediti slog podnaslova matrice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09BEB098-2499-4ACD-9F09-C63E2C510696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521626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FF977-5273-4FEB-87C5-B103F85CB016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620658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E44C3-1C55-4587-A078-78D8DCE241A8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59661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5C6FF1-E985-4527-8084-3B2BCAD9A35F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94818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766E52-D106-40CE-B808-E7667F4DD9A3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033153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BA9F8-1E2E-4075-91F4-4AC9A1B6EB6E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595840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F9C17E-9893-4633-A9F8-D78B994DBDAF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084797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F4F663-80AF-4713-A5AC-C88A5BD51770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671981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DB1070-60A1-4FBF-A9F5-25F41DA5054C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958254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7EEB5-18B9-4978-BE94-13322ADB297C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325560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BA9CD-72E0-4BD8-82C0-38540DAD3EE1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613548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sl-SI" altLang="sl-SI" sz="240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sl-SI" altLang="sl-SI" sz="240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sl-SI" altLang="sl-SI" sz="240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sl-SI" altLang="sl-SI" sz="240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sl-SI" altLang="sl-SI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sl-SI" altLang="sl-SI" sz="240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sl-SI" altLang="sl-SI" sz="240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17511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17511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17511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18F5D50-A247-4EFC-8197-7D6B86ECE478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2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2493962"/>
          </a:xfrm>
        </p:spPr>
        <p:txBody>
          <a:bodyPr/>
          <a:lstStyle/>
          <a:p>
            <a:pPr eaLnBrk="1" hangingPunct="1">
              <a:defRPr/>
            </a:pPr>
            <a:r>
              <a:rPr lang="sl-SI" sz="4000" dirty="0">
                <a:solidFill>
                  <a:schemeClr val="tx1"/>
                </a:solidFill>
                <a:highlight>
                  <a:srgbClr val="00FF00"/>
                </a:highlight>
              </a:rPr>
              <a:t>Neobvezni izbirni predmet šport</a:t>
            </a:r>
          </a:p>
        </p:txBody>
      </p:sp>
      <p:pic>
        <p:nvPicPr>
          <p:cNvPr id="3" name="Picture 2" descr="Športne igre">
            <a:extLst>
              <a:ext uri="{FF2B5EF4-FFF2-40B4-BE49-F238E27FC236}">
                <a16:creationId xmlns:a16="http://schemas.microsoft.com/office/drawing/2014/main" id="{6C5264D1-13AE-404F-A0E1-BB4CEA1F23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708275"/>
            <a:ext cx="7620000" cy="3935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vsebine 1"/>
          <p:cNvSpPr>
            <a:spLocks noGrp="1"/>
          </p:cNvSpPr>
          <p:nvPr>
            <p:ph idx="1"/>
          </p:nvPr>
        </p:nvSpPr>
        <p:spPr>
          <a:xfrm>
            <a:off x="1182688" y="549275"/>
            <a:ext cx="7772400" cy="5583238"/>
          </a:xfrm>
        </p:spPr>
        <p:txBody>
          <a:bodyPr/>
          <a:lstStyle/>
          <a:p>
            <a:pPr eaLnBrk="1" hangingPunct="1">
              <a:defRPr/>
            </a:pPr>
            <a:r>
              <a:rPr lang="sl-SI" dirty="0">
                <a:solidFill>
                  <a:schemeClr val="accent2">
                    <a:lumMod val="75000"/>
                  </a:schemeClr>
                </a:solidFill>
              </a:rPr>
              <a:t>Komu je predmet namenjen in obseg programa:</a:t>
            </a:r>
          </a:p>
          <a:p>
            <a:pPr eaLnBrk="1" hangingPunct="1">
              <a:defRPr/>
            </a:pPr>
            <a:endParaRPr lang="sl-SI" dirty="0">
              <a:solidFill>
                <a:schemeClr val="accent2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sl-SI" sz="2000" dirty="0">
                <a:solidFill>
                  <a:schemeClr val="accent2">
                    <a:lumMod val="75000"/>
                  </a:schemeClr>
                </a:solidFill>
              </a:rPr>
              <a:t>-predmet je namenjen učencem drugega triletja (4., 5., 6. razred)</a:t>
            </a:r>
          </a:p>
          <a:p>
            <a:pPr eaLnBrk="1" hangingPunct="1">
              <a:defRPr/>
            </a:pPr>
            <a:r>
              <a:rPr lang="sl-SI" sz="2000" dirty="0">
                <a:solidFill>
                  <a:schemeClr val="accent2">
                    <a:lumMod val="75000"/>
                  </a:schemeClr>
                </a:solidFill>
              </a:rPr>
              <a:t>-obsega 35 ur in se izvaja po 1 uro tedensko (nekatere vsebine se izvajajo v obliki blok ur)</a:t>
            </a:r>
          </a:p>
          <a:p>
            <a:pPr eaLnBrk="1" hangingPunct="1">
              <a:defRPr/>
            </a:pPr>
            <a:r>
              <a:rPr lang="sl-SI" sz="2000" dirty="0">
                <a:solidFill>
                  <a:schemeClr val="accent2">
                    <a:lumMod val="75000"/>
                  </a:schemeClr>
                </a:solidFill>
              </a:rPr>
              <a:t>Izberejo lahko tudi učenci, ki so imeli predmet v 4. ali 5. razredu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7724C610-A0FF-4448-AB7C-6F3FFD01C7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0" y="4077072"/>
            <a:ext cx="4762500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9" descr="Rezultat iskanja slik za badmint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8925" cy="6858000"/>
          </a:xfrm>
          <a:prstGeom prst="rect">
            <a:avLst/>
          </a:prstGeom>
          <a:noFill/>
          <a:effectLst>
            <a:outerShdw blurRad="965200" dist="50800" dir="5400000" algn="ctr" rotWithShape="0">
              <a:srgbClr val="27F4F9">
                <a:alpha val="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3" name="WordArt 17"/>
          <p:cNvSpPr>
            <a:spLocks noChangeArrowheads="1" noChangeShapeType="1" noTextEdit="1"/>
          </p:cNvSpPr>
          <p:nvPr/>
        </p:nvSpPr>
        <p:spPr bwMode="auto">
          <a:xfrm>
            <a:off x="2411413" y="188913"/>
            <a:ext cx="4824412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6606"/>
              </a:avLst>
            </a:prstTxWarp>
          </a:bodyPr>
          <a:lstStyle/>
          <a:p>
            <a:pPr algn="ctr"/>
            <a:endParaRPr lang="sl-SI" sz="9600" b="1" kern="10">
              <a:ln w="19050">
                <a:solidFill>
                  <a:srgbClr val="0000FF"/>
                </a:solidFill>
                <a:round/>
                <a:headEnd/>
                <a:tailEnd/>
              </a:ln>
              <a:solidFill>
                <a:srgbClr val="FFE267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990600" y="188913"/>
            <a:ext cx="7772400" cy="647700"/>
          </a:xfrm>
        </p:spPr>
        <p:txBody>
          <a:bodyPr/>
          <a:lstStyle/>
          <a:p>
            <a:pPr eaLnBrk="1" hangingPunct="1">
              <a:defRPr/>
            </a:pPr>
            <a:r>
              <a:rPr lang="sl-SI" sz="4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Zakaj izbrati ta predmet:</a:t>
            </a:r>
          </a:p>
        </p:txBody>
      </p:sp>
      <p:sp>
        <p:nvSpPr>
          <p:cNvPr id="5125" name="Podnaslov 2"/>
          <p:cNvSpPr>
            <a:spLocks noGrp="1"/>
          </p:cNvSpPr>
          <p:nvPr>
            <p:ph type="subTitle" idx="1"/>
          </p:nvPr>
        </p:nvSpPr>
        <p:spPr>
          <a:xfrm>
            <a:off x="611560" y="1025526"/>
            <a:ext cx="7304087" cy="3649662"/>
          </a:xfrm>
        </p:spPr>
        <p:txBody>
          <a:bodyPr/>
          <a:lstStyle/>
          <a:p>
            <a:pPr algn="l" eaLnBrk="1" hangingPunct="1"/>
            <a:r>
              <a:rPr lang="sl-SI" altLang="sl-SI" sz="2000" dirty="0">
                <a:solidFill>
                  <a:schemeClr val="bg1"/>
                </a:solidFill>
              </a:rPr>
              <a:t>-</a:t>
            </a:r>
            <a:r>
              <a:rPr lang="sl-SI" altLang="sl-SI" sz="2000" dirty="0"/>
              <a:t> </a:t>
            </a:r>
            <a:r>
              <a:rPr lang="sl-SI" altLang="sl-SI" sz="2000" dirty="0">
                <a:solidFill>
                  <a:schemeClr val="bg1"/>
                </a:solidFill>
              </a:rPr>
              <a:t>ker so se v času korone motorične sposobnosti otrok zelo poslabšale </a:t>
            </a:r>
          </a:p>
          <a:p>
            <a:pPr algn="l" eaLnBrk="1" hangingPunct="1"/>
            <a:r>
              <a:rPr lang="sl-SI" altLang="sl-SI" sz="2000" dirty="0">
                <a:solidFill>
                  <a:schemeClr val="bg1"/>
                </a:solidFill>
              </a:rPr>
              <a:t>-ker ima športna dejavnost v šoli poseben pomen za zdrav razvoj mladostnikov, zlasti letos, ko so imeli učenci v času pouka na daljavo telesno manj dejavni</a:t>
            </a:r>
          </a:p>
          <a:p>
            <a:pPr algn="l" eaLnBrk="1" hangingPunct="1"/>
            <a:r>
              <a:rPr lang="sl-SI" altLang="sl-SI" sz="2000" dirty="0">
                <a:solidFill>
                  <a:schemeClr val="bg1"/>
                </a:solidFill>
              </a:rPr>
              <a:t>-ker s primerno športno vadbo oblikujemo pravilno telesno držo</a:t>
            </a:r>
          </a:p>
          <a:p>
            <a:pPr algn="l" eaLnBrk="1" hangingPunct="1"/>
            <a:r>
              <a:rPr lang="sl-SI" altLang="sl-SI" sz="2000" dirty="0">
                <a:solidFill>
                  <a:schemeClr val="bg1"/>
                </a:solidFill>
              </a:rPr>
              <a:t>-ker s telesno vadbo razvijamo spretnost, vzdržljivost, gibljivost in moč, ki je v zadnjem letu drastično upadla</a:t>
            </a:r>
          </a:p>
          <a:p>
            <a:pPr algn="l" eaLnBrk="1" hangingPunct="1"/>
            <a:r>
              <a:rPr lang="sl-SI" altLang="sl-SI" sz="2000" dirty="0">
                <a:solidFill>
                  <a:schemeClr val="bg1"/>
                </a:solidFill>
              </a:rPr>
              <a:t>-ker z aktivno telesno vadbo uravnavamo telesno težo in količino podkožne maščobe, ki se je v času korone pri večjem številu učencev povečala</a:t>
            </a:r>
          </a:p>
          <a:p>
            <a:pPr algn="l" eaLnBrk="1" hangingPunct="1"/>
            <a:r>
              <a:rPr lang="sl-SI" altLang="sl-SI" sz="2000" dirty="0">
                <a:solidFill>
                  <a:schemeClr val="bg1"/>
                </a:solidFill>
              </a:rPr>
              <a:t>-ker telesna vadba pripomore h gradnji kostne mase</a:t>
            </a:r>
          </a:p>
          <a:p>
            <a:pPr algn="l" eaLnBrk="1" hangingPunct="1"/>
            <a:r>
              <a:rPr lang="sl-SI" altLang="sl-SI" sz="2000" dirty="0">
                <a:solidFill>
                  <a:schemeClr val="bg1"/>
                </a:solidFill>
              </a:rPr>
              <a:t>-ker navaja na športne aktivnosti tudi v kasnejšem starostnem obdobju</a:t>
            </a:r>
          </a:p>
          <a:p>
            <a:pPr algn="l" eaLnBrk="1" hangingPunct="1"/>
            <a:r>
              <a:rPr lang="sl-SI" altLang="sl-SI" sz="2000" dirty="0">
                <a:solidFill>
                  <a:schemeClr val="bg1"/>
                </a:solidFill>
              </a:rPr>
              <a:t>-ker vsebuje tiste vsebine, ki morajo biti prisotne v vsakdanji športni vadbi učencev</a:t>
            </a:r>
          </a:p>
          <a:p>
            <a:pPr algn="l" eaLnBrk="1" hangingPunct="1"/>
            <a:endParaRPr lang="sl-SI" altLang="sl-SI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l-SI" altLang="sl-SI"/>
              <a:t>Vsebina predmeta</a:t>
            </a:r>
          </a:p>
        </p:txBody>
      </p:sp>
      <p:sp>
        <p:nvSpPr>
          <p:cNvPr id="6148" name="Označba mesta vsebine 2"/>
          <p:cNvSpPr>
            <a:spLocks noGrp="1"/>
          </p:cNvSpPr>
          <p:nvPr>
            <p:ph idx="1"/>
          </p:nvPr>
        </p:nvSpPr>
        <p:spPr>
          <a:xfrm>
            <a:off x="1639888" y="1844674"/>
            <a:ext cx="7108576" cy="4680670"/>
          </a:xfrm>
        </p:spPr>
        <p:txBody>
          <a:bodyPr/>
          <a:lstStyle/>
          <a:p>
            <a:pPr eaLnBrk="1" hangingPunct="1"/>
            <a:r>
              <a:rPr lang="sl-SI" altLang="sl-SI" sz="2000" dirty="0"/>
              <a:t>teki</a:t>
            </a:r>
          </a:p>
          <a:p>
            <a:pPr eaLnBrk="1" hangingPunct="1"/>
            <a:r>
              <a:rPr lang="sl-SI" altLang="sl-SI" sz="2000" dirty="0"/>
              <a:t>igre z loparji</a:t>
            </a:r>
          </a:p>
          <a:p>
            <a:pPr eaLnBrk="1" hangingPunct="1"/>
            <a:r>
              <a:rPr lang="sl-SI" altLang="sl-SI" sz="2000" dirty="0"/>
              <a:t>igre z žogo</a:t>
            </a:r>
          </a:p>
          <a:p>
            <a:pPr eaLnBrk="1" hangingPunct="1"/>
            <a:r>
              <a:rPr lang="sl-SI" altLang="sl-SI" sz="2000" dirty="0"/>
              <a:t>ravnotežne vaje</a:t>
            </a:r>
          </a:p>
          <a:p>
            <a:pPr eaLnBrk="1" hangingPunct="1"/>
            <a:r>
              <a:rPr lang="sl-SI" altLang="sl-SI" sz="2000" dirty="0"/>
              <a:t>aktivnosti na snegu</a:t>
            </a:r>
          </a:p>
          <a:p>
            <a:pPr eaLnBrk="1" hangingPunct="1"/>
            <a:r>
              <a:rPr lang="sl-SI" altLang="sl-SI" sz="2000" dirty="0"/>
              <a:t>plavanje</a:t>
            </a:r>
          </a:p>
          <a:p>
            <a:pPr eaLnBrk="1" hangingPunct="1"/>
            <a:r>
              <a:rPr lang="sl-SI" altLang="sl-SI" sz="2000" dirty="0"/>
              <a:t>plezanje</a:t>
            </a:r>
          </a:p>
          <a:p>
            <a:pPr eaLnBrk="1" hangingPunct="1"/>
            <a:r>
              <a:rPr lang="sl-SI" altLang="sl-SI" sz="2000" dirty="0"/>
              <a:t>dvoranski hokej</a:t>
            </a:r>
          </a:p>
          <a:p>
            <a:pPr eaLnBrk="1" hangingPunct="1"/>
            <a:r>
              <a:rPr lang="sl-SI" altLang="sl-SI" sz="2000" dirty="0"/>
              <a:t>skoki s trampolinom</a:t>
            </a:r>
          </a:p>
          <a:p>
            <a:pPr eaLnBrk="1" hangingPunct="1"/>
            <a:r>
              <a:rPr lang="sl-SI" altLang="sl-SI" sz="2000" dirty="0"/>
              <a:t>kolesarjenje</a:t>
            </a:r>
          </a:p>
          <a:p>
            <a:pPr eaLnBrk="1" hangingPunct="1"/>
            <a:r>
              <a:rPr lang="sl-SI" altLang="sl-SI" sz="2000" dirty="0"/>
              <a:t>cirkuške spretnosti (žongliranje, hoja po vrvi, hoja s hoduljami)</a:t>
            </a:r>
          </a:p>
          <a:p>
            <a:pPr eaLnBrk="1" hangingPunct="1"/>
            <a:r>
              <a:rPr lang="sl-SI" altLang="sl-SI" sz="2000" dirty="0"/>
              <a:t>nordijska hoja</a:t>
            </a:r>
          </a:p>
        </p:txBody>
      </p:sp>
      <p:pic>
        <p:nvPicPr>
          <p:cNvPr id="2050" name="Picture 2" descr="Hoja s hoduljami, 20. 5. 2009 - foto 15816929">
            <a:extLst>
              <a:ext uri="{FF2B5EF4-FFF2-40B4-BE49-F238E27FC236}">
                <a16:creationId xmlns:a16="http://schemas.microsoft.com/office/drawing/2014/main" id="{41E593B5-CD09-4768-8BEC-B6A8953190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060848"/>
            <a:ext cx="4320480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HVALA ZA VAŠO POZORNOST!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5CC8ADC2-C1A3-450F-A207-0EEEB0A731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0962" y="2690297"/>
            <a:ext cx="6461398" cy="2526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relivi">
  <a:themeElements>
    <a:clrScheme name="Prelivi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Preliv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reliv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livi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livi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ivi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iv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iv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190</TotalTime>
  <Words>244</Words>
  <Application>Microsoft Office PowerPoint</Application>
  <PresentationFormat>Diaprojekcija na zaslonu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10" baseType="lpstr">
      <vt:lpstr>Microsoft JhengHei UI</vt:lpstr>
      <vt:lpstr>Arial</vt:lpstr>
      <vt:lpstr>Tahoma</vt:lpstr>
      <vt:lpstr>Wingdings</vt:lpstr>
      <vt:lpstr>Prelivi</vt:lpstr>
      <vt:lpstr>Neobvezni izbirni predmet šport</vt:lpstr>
      <vt:lpstr>PowerPointova predstavitev</vt:lpstr>
      <vt:lpstr>Zakaj izbrati ta predmet:</vt:lpstr>
      <vt:lpstr>Vsebina predmeta</vt:lpstr>
      <vt:lpstr>HVALA ZA VAŠO POZORNOST!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WinXP</dc:creator>
  <cp:lastModifiedBy>Roman Drstvenšek</cp:lastModifiedBy>
  <cp:revision>24</cp:revision>
  <dcterms:created xsi:type="dcterms:W3CDTF">2010-03-27T18:20:41Z</dcterms:created>
  <dcterms:modified xsi:type="dcterms:W3CDTF">2022-04-18T08:21:34Z</dcterms:modified>
</cp:coreProperties>
</file>