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31EF"/>
    <a:srgbClr val="902DF3"/>
    <a:srgbClr val="27F4F9"/>
    <a:srgbClr val="6328F8"/>
    <a:srgbClr val="A3D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</p:grpSp>
      <p:sp>
        <p:nvSpPr>
          <p:cNvPr id="176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 smtClean="0"/>
              <a:t>Kliknite, če želite urediti slog naslova matrice</a:t>
            </a:r>
          </a:p>
        </p:txBody>
      </p:sp>
      <p:sp>
        <p:nvSpPr>
          <p:cNvPr id="176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 smtClean="0"/>
              <a:t>Kliknite, če želite urediti slog podnaslova matrice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0AF1310-4AF0-42A4-899A-695EAC94A68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605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67A1B-B7AE-49D3-8D01-85274E5AEA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063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E58D0-FD92-4A8B-B91F-9F0C54117D8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251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F5E5-EB33-4CAD-B423-4F255008251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866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7E4F2-3F74-423E-986E-C860C800CB2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481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46C5-6870-4F11-8B48-C219B1681C2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71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B78C-9AEA-4F7D-9558-77E689024E5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975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0B45A-4DE8-4501-92BC-A42974EDC30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508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9A81E-70A2-4D68-A7F6-59C0253B3DC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629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DCD20-896D-472F-8237-5FB16A83434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95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EB1C3-5212-4A25-BD47-6CF0934086E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124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751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751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751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209C017-39F2-4893-A7BA-CC1E6EBAE60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WordArt 17"/>
          <p:cNvSpPr>
            <a:spLocks noChangeArrowheads="1" noChangeShapeType="1" noTextEdit="1"/>
          </p:cNvSpPr>
          <p:nvPr/>
        </p:nvSpPr>
        <p:spPr bwMode="auto">
          <a:xfrm>
            <a:off x="539750" y="1484313"/>
            <a:ext cx="7305675" cy="299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96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anose="02040602050305030304" pitchFamily="18" charset="0"/>
              </a:rPr>
              <a:t>ŠPORT ZA</a:t>
            </a:r>
          </a:p>
          <a:p>
            <a:pPr algn="ctr"/>
            <a:r>
              <a:rPr lang="sl-SI" sz="96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anose="02040602050305030304" pitchFamily="18" charset="0"/>
              </a:rPr>
              <a:t>SPROSTITEV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25"/>
          <p:cNvSpPr>
            <a:spLocks noGrp="1" noChangeArrowheads="1"/>
          </p:cNvSpPr>
          <p:nvPr>
            <p:ph type="title"/>
          </p:nvPr>
        </p:nvSpPr>
        <p:spPr>
          <a:xfrm>
            <a:off x="1150938" y="908050"/>
            <a:ext cx="2484437" cy="768350"/>
          </a:xfrm>
          <a:solidFill>
            <a:srgbClr val="27F4F9"/>
          </a:solidFill>
        </p:spPr>
        <p:txBody>
          <a:bodyPr/>
          <a:lstStyle/>
          <a:p>
            <a:pPr eaLnBrk="1" hangingPunct="1"/>
            <a:r>
              <a:rPr lang="sl-SI" altLang="sl-SI" smtClean="0">
                <a:latin typeface="Book Antiqua" panose="02040602050305030304" pitchFamily="18" charset="0"/>
              </a:rPr>
              <a:t>Program</a:t>
            </a:r>
            <a:endParaRPr lang="sl-SI" altLang="sl-SI" sz="4000" smtClean="0"/>
          </a:p>
        </p:txBody>
      </p:sp>
      <p:sp>
        <p:nvSpPr>
          <p:cNvPr id="4100" name="Rectangle 26"/>
          <p:cNvSpPr>
            <a:spLocks noGrp="1" noChangeArrowheads="1"/>
          </p:cNvSpPr>
          <p:nvPr>
            <p:ph type="body" idx="1"/>
          </p:nvPr>
        </p:nvSpPr>
        <p:spPr>
          <a:solidFill>
            <a:srgbClr val="27F4F9"/>
          </a:solidFill>
        </p:spPr>
        <p:txBody>
          <a:bodyPr/>
          <a:lstStyle/>
          <a:p>
            <a:pPr eaLnBrk="1" hangingPunct="1"/>
            <a:endParaRPr lang="sl-SI" altLang="sl-SI" smtClean="0">
              <a:solidFill>
                <a:schemeClr val="folHlink"/>
              </a:solidFill>
            </a:endParaRPr>
          </a:p>
          <a:p>
            <a:pPr eaLnBrk="1" hangingPunct="1"/>
            <a:r>
              <a:rPr lang="sl-SI" altLang="sl-SI" smtClean="0">
                <a:solidFill>
                  <a:schemeClr val="folHlink"/>
                </a:solidFill>
              </a:rPr>
              <a:t>Program obsega 35 ur (1 ura tedensko)</a:t>
            </a:r>
          </a:p>
          <a:p>
            <a:pPr eaLnBrk="1" hangingPunct="1"/>
            <a:r>
              <a:rPr lang="sl-SI" altLang="sl-SI" smtClean="0">
                <a:solidFill>
                  <a:schemeClr val="folHlink"/>
                </a:solidFill>
              </a:rPr>
              <a:t>Nekatere vsebine so izvedene v obliki blok ur</a:t>
            </a:r>
          </a:p>
          <a:p>
            <a:pPr eaLnBrk="1" hangingPunct="1"/>
            <a:r>
              <a:rPr lang="sl-SI" altLang="sl-SI" smtClean="0">
                <a:solidFill>
                  <a:schemeClr val="folHlink"/>
                </a:solidFill>
              </a:rPr>
              <a:t>Namenjeno učencem 7. in 8. in 9. razreda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8"/>
          <p:cNvSpPr>
            <a:spLocks noGrp="1" noChangeArrowheads="1"/>
          </p:cNvSpPr>
          <p:nvPr>
            <p:ph type="title"/>
          </p:nvPr>
        </p:nvSpPr>
        <p:spPr>
          <a:xfrm>
            <a:off x="1150938" y="836613"/>
            <a:ext cx="5076825" cy="792162"/>
          </a:xfrm>
          <a:solidFill>
            <a:srgbClr val="27F4F9"/>
          </a:solidFill>
        </p:spPr>
        <p:txBody>
          <a:bodyPr/>
          <a:lstStyle/>
          <a:p>
            <a:pPr eaLnBrk="1" hangingPunct="1"/>
            <a:r>
              <a:rPr lang="sl-SI" altLang="sl-SI" smtClean="0">
                <a:latin typeface="Book Antiqua" panose="02040602050305030304" pitchFamily="18" charset="0"/>
              </a:rPr>
              <a:t>ŠPORTNE ZVRSTI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89138"/>
            <a:ext cx="3533775" cy="547687"/>
          </a:xfrm>
          <a:solidFill>
            <a:srgbClr val="27F4F9"/>
          </a:solidFill>
        </p:spPr>
        <p:txBody>
          <a:bodyPr/>
          <a:lstStyle/>
          <a:p>
            <a:pPr eaLnBrk="1" hangingPunct="1"/>
            <a:r>
              <a:rPr lang="sl-SI" altLang="sl-SI" sz="2800" smtClean="0">
                <a:solidFill>
                  <a:schemeClr val="folHlink"/>
                </a:solidFill>
                <a:latin typeface="Book Antiqua" panose="02040602050305030304" pitchFamily="18" charset="0"/>
              </a:rPr>
              <a:t>Kolesarjenje (2 uri)</a:t>
            </a:r>
            <a:r>
              <a:rPr lang="sl-SI" altLang="sl-SI" sz="2800" smtClean="0">
                <a:solidFill>
                  <a:schemeClr val="folHlink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2800" smtClean="0"/>
          </a:p>
        </p:txBody>
      </p:sp>
      <p:sp>
        <p:nvSpPr>
          <p:cNvPr id="5125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989138"/>
            <a:ext cx="3317875" cy="549275"/>
          </a:xfrm>
          <a:solidFill>
            <a:srgbClr val="27F4F9"/>
          </a:solidFill>
        </p:spPr>
        <p:txBody>
          <a:bodyPr/>
          <a:lstStyle/>
          <a:p>
            <a:pPr eaLnBrk="1" hangingPunct="1"/>
            <a:r>
              <a:rPr lang="sl-SI" altLang="sl-SI" sz="2800" smtClean="0">
                <a:solidFill>
                  <a:schemeClr val="folHlink"/>
                </a:solidFill>
                <a:latin typeface="Book Antiqua" panose="02040602050305030304" pitchFamily="18" charset="0"/>
              </a:rPr>
              <a:t>Smučanje (3 ure)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2800" smtClean="0">
              <a:solidFill>
                <a:schemeClr val="folHlink"/>
              </a:solidFill>
            </a:endParaRPr>
          </a:p>
        </p:txBody>
      </p:sp>
      <p:pic>
        <p:nvPicPr>
          <p:cNvPr id="512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4065587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68638"/>
            <a:ext cx="3173413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404813"/>
            <a:ext cx="3457575" cy="574675"/>
          </a:xfrm>
          <a:solidFill>
            <a:srgbClr val="27F4F9"/>
          </a:solidFill>
        </p:spPr>
        <p:txBody>
          <a:bodyPr/>
          <a:lstStyle/>
          <a:p>
            <a:pPr eaLnBrk="1" hangingPunct="1"/>
            <a:r>
              <a:rPr lang="sl-SI" altLang="sl-SI" sz="2800" smtClean="0">
                <a:solidFill>
                  <a:schemeClr val="folHlink"/>
                </a:solidFill>
                <a:latin typeface="Book Antiqua" panose="02040602050305030304" pitchFamily="18" charset="0"/>
              </a:rPr>
              <a:t>veslanje (3 ure)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08513" y="1412875"/>
            <a:ext cx="4535487" cy="574675"/>
          </a:xfrm>
          <a:solidFill>
            <a:srgbClr val="27F4F9"/>
          </a:solidFill>
        </p:spPr>
        <p:txBody>
          <a:bodyPr/>
          <a:lstStyle/>
          <a:p>
            <a:pPr eaLnBrk="1" hangingPunct="1"/>
            <a:r>
              <a:rPr lang="sl-SI" altLang="sl-SI" sz="2800" smtClean="0">
                <a:solidFill>
                  <a:schemeClr val="folHlink"/>
                </a:solidFill>
                <a:latin typeface="Book Antiqua" panose="02040602050305030304" pitchFamily="18" charset="0"/>
              </a:rPr>
              <a:t>Dvoranski hokej (4 ure)</a:t>
            </a: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889375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20938"/>
            <a:ext cx="4079875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060575"/>
            <a:ext cx="3744913" cy="576263"/>
          </a:xfrm>
          <a:solidFill>
            <a:srgbClr val="27F4F9"/>
          </a:solidFill>
        </p:spPr>
        <p:txBody>
          <a:bodyPr/>
          <a:lstStyle/>
          <a:p>
            <a:pPr eaLnBrk="1" hangingPunct="1"/>
            <a:r>
              <a:rPr lang="sl-SI" altLang="sl-SI" sz="2800" smtClean="0">
                <a:solidFill>
                  <a:schemeClr val="folHlink"/>
                </a:solidFill>
                <a:latin typeface="Book Antiqua" panose="02040602050305030304" pitchFamily="18" charset="0"/>
              </a:rPr>
              <a:t>Badminton (4 ure)</a:t>
            </a:r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981075"/>
            <a:ext cx="4248150" cy="576263"/>
          </a:xfrm>
          <a:solidFill>
            <a:srgbClr val="27F4F9"/>
          </a:solidFill>
        </p:spPr>
        <p:txBody>
          <a:bodyPr/>
          <a:lstStyle/>
          <a:p>
            <a:pPr eaLnBrk="1" hangingPunct="1"/>
            <a:r>
              <a:rPr lang="sl-SI" altLang="sl-SI" sz="2800" smtClean="0">
                <a:solidFill>
                  <a:schemeClr val="folHlink"/>
                </a:solidFill>
                <a:latin typeface="Book Antiqua" panose="02040602050305030304" pitchFamily="18" charset="0"/>
              </a:rPr>
              <a:t>Namizni tenis (4 ure)</a:t>
            </a:r>
          </a:p>
        </p:txBody>
      </p:sp>
      <p:pic>
        <p:nvPicPr>
          <p:cNvPr id="717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34258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89138"/>
            <a:ext cx="3578225" cy="26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765175"/>
            <a:ext cx="3024187" cy="576263"/>
          </a:xfrm>
          <a:solidFill>
            <a:srgbClr val="27F4F9"/>
          </a:solidFill>
        </p:spPr>
        <p:txBody>
          <a:bodyPr/>
          <a:lstStyle/>
          <a:p>
            <a:pPr eaLnBrk="1" hangingPunct="1"/>
            <a:r>
              <a:rPr lang="sl-SI" altLang="sl-SI" sz="2800" smtClean="0">
                <a:solidFill>
                  <a:schemeClr val="folHlink"/>
                </a:solidFill>
                <a:latin typeface="Book Antiqua" panose="02040602050305030304" pitchFamily="18" charset="0"/>
              </a:rPr>
              <a:t>Košarka (10 ur)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765175"/>
            <a:ext cx="4067175" cy="576263"/>
          </a:xfrm>
          <a:solidFill>
            <a:srgbClr val="27F4F9"/>
          </a:solidFill>
        </p:spPr>
        <p:txBody>
          <a:bodyPr/>
          <a:lstStyle/>
          <a:p>
            <a:pPr eaLnBrk="1" hangingPunct="1"/>
            <a:r>
              <a:rPr lang="sl-SI" altLang="sl-SI" sz="2800" smtClean="0">
                <a:solidFill>
                  <a:schemeClr val="folHlink"/>
                </a:solidFill>
                <a:latin typeface="Book Antiqua" panose="02040602050305030304" pitchFamily="18" charset="0"/>
              </a:rPr>
              <a:t>Planinski pohod (5 ur)</a:t>
            </a:r>
          </a:p>
        </p:txBody>
      </p:sp>
      <p:pic>
        <p:nvPicPr>
          <p:cNvPr id="8197" name="Picture 10" descr="ŠZZ 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16113"/>
            <a:ext cx="47545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košarka n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39243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>
          <a:xfrm>
            <a:off x="755650" y="836613"/>
            <a:ext cx="6624638" cy="885825"/>
          </a:xfrm>
          <a:solidFill>
            <a:srgbClr val="27F4F9"/>
          </a:solidFill>
        </p:spPr>
        <p:txBody>
          <a:bodyPr/>
          <a:lstStyle/>
          <a:p>
            <a:pPr eaLnBrk="1" hangingPunct="1"/>
            <a:r>
              <a:rPr lang="sl-SI" altLang="sl-SI" smtClean="0">
                <a:solidFill>
                  <a:schemeClr val="folHlink"/>
                </a:solidFill>
              </a:rPr>
              <a:t>Zakaj izbrati ta program?	</a:t>
            </a:r>
          </a:p>
        </p:txBody>
      </p:sp>
      <p:sp>
        <p:nvSpPr>
          <p:cNvPr id="922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772400" cy="3816350"/>
          </a:xfrm>
          <a:solidFill>
            <a:srgbClr val="27F4F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400" smtClean="0">
                <a:solidFill>
                  <a:schemeClr val="folHlink"/>
                </a:solidFill>
                <a:latin typeface="Book Antiqua" panose="02040602050305030304" pitchFamily="18" charset="0"/>
              </a:rPr>
              <a:t>Ker se pri tem predmetu spoznamo z nekaterimi vsebinami, ki so nove in jih ne zajema splošni učni načrt </a:t>
            </a:r>
            <a:r>
              <a:rPr lang="sl-SI" altLang="sl-SI" sz="2400" smtClean="0">
                <a:solidFill>
                  <a:schemeClr val="folHlink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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 smtClean="0">
                <a:solidFill>
                  <a:schemeClr val="folHlink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Ker je športna aktivnost zelo pomembna za zdrav telesni razvoj mladostnikov 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 smtClean="0">
                <a:solidFill>
                  <a:schemeClr val="folHlink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Ker s tem dobimo znanja in navade za ukvarjanje se s športom tudi v kasnejših obdobjih 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 smtClean="0">
                <a:solidFill>
                  <a:schemeClr val="folHlink"/>
                </a:solidFill>
                <a:latin typeface="Book Antiqua" panose="02040602050305030304" pitchFamily="18" charset="0"/>
              </a:rPr>
              <a:t>Ker se pri ukvarjanju s športom psihično razbremenimo </a:t>
            </a:r>
            <a:r>
              <a:rPr lang="sl-SI" altLang="sl-SI" sz="2400" smtClean="0">
                <a:solidFill>
                  <a:schemeClr val="folHlink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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 smtClean="0">
                <a:solidFill>
                  <a:schemeClr val="folHlink"/>
                </a:solidFill>
                <a:latin typeface="Book Antiqua" panose="02040602050305030304" pitchFamily="18" charset="0"/>
              </a:rPr>
              <a:t>Ker lahko dobiš dobro oceno brez umskega učenja in ni domačih nalog</a:t>
            </a:r>
            <a:r>
              <a:rPr lang="sl-SI" altLang="sl-SI" sz="2400" smtClean="0">
                <a:solidFill>
                  <a:schemeClr val="folHlink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</a:t>
            </a:r>
            <a:endParaRPr lang="sl-SI" altLang="sl-SI" sz="2400" smtClean="0">
              <a:solidFill>
                <a:schemeClr val="folHlink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mtClean="0"/>
              <a:t>HVALA ZA VAŠO POZORNOST!</a:t>
            </a:r>
          </a:p>
        </p:txBody>
      </p:sp>
      <p:pic>
        <p:nvPicPr>
          <p:cNvPr id="10243" name="Slika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76327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livi">
  <a:themeElements>
    <a:clrScheme name="Prelivi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liv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eliv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vi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vi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vi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v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v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105</TotalTime>
  <Words>159</Words>
  <Application>Microsoft Office PowerPoint</Application>
  <PresentationFormat>Diaprojekcija na zaslonu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Tahoma</vt:lpstr>
      <vt:lpstr>Arial</vt:lpstr>
      <vt:lpstr>Wingdings</vt:lpstr>
      <vt:lpstr>Calibri</vt:lpstr>
      <vt:lpstr>Book Antiqua</vt:lpstr>
      <vt:lpstr>Prelivi</vt:lpstr>
      <vt:lpstr>PowerPointova predstavitev</vt:lpstr>
      <vt:lpstr>Program</vt:lpstr>
      <vt:lpstr>ŠPORTNE ZVRSTI</vt:lpstr>
      <vt:lpstr>PowerPointova predstavitev</vt:lpstr>
      <vt:lpstr>PowerPointova predstavitev</vt:lpstr>
      <vt:lpstr>PowerPointova predstavitev</vt:lpstr>
      <vt:lpstr>Zakaj izbrati ta program? </vt:lpstr>
      <vt:lpstr>HVALA ZA VAŠO POZORNOST!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WinXP</dc:creator>
  <cp:lastModifiedBy>Roman Drstvenšek</cp:lastModifiedBy>
  <cp:revision>13</cp:revision>
  <dcterms:created xsi:type="dcterms:W3CDTF">2010-03-27T18:20:41Z</dcterms:created>
  <dcterms:modified xsi:type="dcterms:W3CDTF">2019-05-05T12:54:57Z</dcterms:modified>
</cp:coreProperties>
</file>