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80" d="100"/>
          <a:sy n="80" d="100"/>
        </p:scale>
        <p:origin x="126" y="7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sl-SI" smtClean="0"/>
              <a:t>Uredite slog naslova matrice</a:t>
            </a:r>
            <a:endParaRPr lang="sl-SI"/>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smtClean="0"/>
              <a:t>Kliknite, da uredite slog podnaslova matrice</a:t>
            </a:r>
            <a:endParaRPr lang="sl-SI"/>
          </a:p>
        </p:txBody>
      </p:sp>
      <p:sp>
        <p:nvSpPr>
          <p:cNvPr id="4" name="Označba mesta datuma 3"/>
          <p:cNvSpPr>
            <a:spLocks noGrp="1"/>
          </p:cNvSpPr>
          <p:nvPr>
            <p:ph type="dt" sz="half" idx="10"/>
          </p:nvPr>
        </p:nvSpPr>
        <p:spPr/>
        <p:txBody>
          <a:bodyPr/>
          <a:lstStyle/>
          <a:p>
            <a:fld id="{E9FA0C0E-F502-4289-BCB9-C8117046A322}" type="datetimeFigureOut">
              <a:rPr lang="sl-SI" smtClean="0"/>
              <a:t>4. 05. 2019</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66106A09-4E6B-496F-A0D3-1D5FFD6B87A3}" type="slidenum">
              <a:rPr lang="sl-SI" smtClean="0"/>
              <a:t>‹#›</a:t>
            </a:fld>
            <a:endParaRPr lang="sl-SI"/>
          </a:p>
        </p:txBody>
      </p:sp>
    </p:spTree>
    <p:extLst>
      <p:ext uri="{BB962C8B-B14F-4D97-AF65-F5344CB8AC3E}">
        <p14:creationId xmlns:p14="http://schemas.microsoft.com/office/powerpoint/2010/main" val="4115573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navpičnega besedila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E9FA0C0E-F502-4289-BCB9-C8117046A322}" type="datetimeFigureOut">
              <a:rPr lang="sl-SI" smtClean="0"/>
              <a:t>4. 05. 2019</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66106A09-4E6B-496F-A0D3-1D5FFD6B87A3}" type="slidenum">
              <a:rPr lang="sl-SI" smtClean="0"/>
              <a:t>‹#›</a:t>
            </a:fld>
            <a:endParaRPr lang="sl-SI"/>
          </a:p>
        </p:txBody>
      </p:sp>
    </p:spTree>
    <p:extLst>
      <p:ext uri="{BB962C8B-B14F-4D97-AF65-F5344CB8AC3E}">
        <p14:creationId xmlns:p14="http://schemas.microsoft.com/office/powerpoint/2010/main" val="619483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8724900" y="365125"/>
            <a:ext cx="2628900" cy="5811838"/>
          </a:xfrm>
        </p:spPr>
        <p:txBody>
          <a:bodyPr vert="eaVert"/>
          <a:lstStyle/>
          <a:p>
            <a:r>
              <a:rPr lang="sl-SI" smtClean="0"/>
              <a:t>Uredite slog naslova matrice</a:t>
            </a:r>
            <a:endParaRPr lang="sl-SI"/>
          </a:p>
        </p:txBody>
      </p:sp>
      <p:sp>
        <p:nvSpPr>
          <p:cNvPr id="3" name="Označba mesta navpičnega besedila 2"/>
          <p:cNvSpPr>
            <a:spLocks noGrp="1"/>
          </p:cNvSpPr>
          <p:nvPr>
            <p:ph type="body" orient="vert" idx="1"/>
          </p:nvPr>
        </p:nvSpPr>
        <p:spPr>
          <a:xfrm>
            <a:off x="838200" y="365125"/>
            <a:ext cx="7734300" cy="5811838"/>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E9FA0C0E-F502-4289-BCB9-C8117046A322}" type="datetimeFigureOut">
              <a:rPr lang="sl-SI" smtClean="0"/>
              <a:t>4. 05. 2019</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66106A09-4E6B-496F-A0D3-1D5FFD6B87A3}" type="slidenum">
              <a:rPr lang="sl-SI" smtClean="0"/>
              <a:t>‹#›</a:t>
            </a:fld>
            <a:endParaRPr lang="sl-SI"/>
          </a:p>
        </p:txBody>
      </p:sp>
    </p:spTree>
    <p:extLst>
      <p:ext uri="{BB962C8B-B14F-4D97-AF65-F5344CB8AC3E}">
        <p14:creationId xmlns:p14="http://schemas.microsoft.com/office/powerpoint/2010/main" val="3753672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vsebine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E9FA0C0E-F502-4289-BCB9-C8117046A322}" type="datetimeFigureOut">
              <a:rPr lang="sl-SI" smtClean="0"/>
              <a:t>4. 05. 2019</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66106A09-4E6B-496F-A0D3-1D5FFD6B87A3}" type="slidenum">
              <a:rPr lang="sl-SI" smtClean="0"/>
              <a:t>‹#›</a:t>
            </a:fld>
            <a:endParaRPr lang="sl-SI"/>
          </a:p>
        </p:txBody>
      </p:sp>
    </p:spTree>
    <p:extLst>
      <p:ext uri="{BB962C8B-B14F-4D97-AF65-F5344CB8AC3E}">
        <p14:creationId xmlns:p14="http://schemas.microsoft.com/office/powerpoint/2010/main" val="1056531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sl-SI" smtClean="0"/>
              <a:t>Uredite slog naslova matrice</a:t>
            </a:r>
            <a:endParaRPr lang="sl-SI"/>
          </a:p>
        </p:txBody>
      </p:sp>
      <p:sp>
        <p:nvSpPr>
          <p:cNvPr id="3" name="Označba mesta besedil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smtClean="0"/>
              <a:t>Uredite sloge besedila matrice</a:t>
            </a:r>
          </a:p>
        </p:txBody>
      </p:sp>
      <p:sp>
        <p:nvSpPr>
          <p:cNvPr id="4" name="Označba mesta datuma 3"/>
          <p:cNvSpPr>
            <a:spLocks noGrp="1"/>
          </p:cNvSpPr>
          <p:nvPr>
            <p:ph type="dt" sz="half" idx="10"/>
          </p:nvPr>
        </p:nvSpPr>
        <p:spPr/>
        <p:txBody>
          <a:bodyPr/>
          <a:lstStyle/>
          <a:p>
            <a:fld id="{E9FA0C0E-F502-4289-BCB9-C8117046A322}" type="datetimeFigureOut">
              <a:rPr lang="sl-SI" smtClean="0"/>
              <a:t>4. 05. 2019</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66106A09-4E6B-496F-A0D3-1D5FFD6B87A3}" type="slidenum">
              <a:rPr lang="sl-SI" smtClean="0"/>
              <a:t>‹#›</a:t>
            </a:fld>
            <a:endParaRPr lang="sl-SI"/>
          </a:p>
        </p:txBody>
      </p:sp>
    </p:spTree>
    <p:extLst>
      <p:ext uri="{BB962C8B-B14F-4D97-AF65-F5344CB8AC3E}">
        <p14:creationId xmlns:p14="http://schemas.microsoft.com/office/powerpoint/2010/main" val="3723352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vsebine 2"/>
          <p:cNvSpPr>
            <a:spLocks noGrp="1"/>
          </p:cNvSpPr>
          <p:nvPr>
            <p:ph sz="half" idx="1"/>
          </p:nvPr>
        </p:nvSpPr>
        <p:spPr>
          <a:xfrm>
            <a:off x="838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vsebine 3"/>
          <p:cNvSpPr>
            <a:spLocks noGrp="1"/>
          </p:cNvSpPr>
          <p:nvPr>
            <p:ph sz="half" idx="2"/>
          </p:nvPr>
        </p:nvSpPr>
        <p:spPr>
          <a:xfrm>
            <a:off x="6172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datuma 4"/>
          <p:cNvSpPr>
            <a:spLocks noGrp="1"/>
          </p:cNvSpPr>
          <p:nvPr>
            <p:ph type="dt" sz="half" idx="10"/>
          </p:nvPr>
        </p:nvSpPr>
        <p:spPr/>
        <p:txBody>
          <a:bodyPr/>
          <a:lstStyle/>
          <a:p>
            <a:fld id="{E9FA0C0E-F502-4289-BCB9-C8117046A322}" type="datetimeFigureOut">
              <a:rPr lang="sl-SI" smtClean="0"/>
              <a:t>4. 05. 2019</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66106A09-4E6B-496F-A0D3-1D5FFD6B87A3}" type="slidenum">
              <a:rPr lang="sl-SI" smtClean="0"/>
              <a:t>‹#›</a:t>
            </a:fld>
            <a:endParaRPr lang="sl-SI"/>
          </a:p>
        </p:txBody>
      </p:sp>
    </p:spTree>
    <p:extLst>
      <p:ext uri="{BB962C8B-B14F-4D97-AF65-F5344CB8AC3E}">
        <p14:creationId xmlns:p14="http://schemas.microsoft.com/office/powerpoint/2010/main" val="1112716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sl-SI" smtClean="0"/>
              <a:t>Uredite slog naslova matrice</a:t>
            </a:r>
            <a:endParaRPr lang="sl-SI"/>
          </a:p>
        </p:txBody>
      </p:sp>
      <p:sp>
        <p:nvSpPr>
          <p:cNvPr id="3" name="Označba mesta besedil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Označba mesta vsebine 3"/>
          <p:cNvSpPr>
            <a:spLocks noGrp="1"/>
          </p:cNvSpPr>
          <p:nvPr>
            <p:ph sz="half" idx="2"/>
          </p:nvPr>
        </p:nvSpPr>
        <p:spPr>
          <a:xfrm>
            <a:off x="839788" y="2505075"/>
            <a:ext cx="5157787"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besedil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Označba mesta vsebine 5"/>
          <p:cNvSpPr>
            <a:spLocks noGrp="1"/>
          </p:cNvSpPr>
          <p:nvPr>
            <p:ph sz="quarter" idx="4"/>
          </p:nvPr>
        </p:nvSpPr>
        <p:spPr>
          <a:xfrm>
            <a:off x="6172200" y="2505075"/>
            <a:ext cx="5183188"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7" name="Označba mesta datuma 6"/>
          <p:cNvSpPr>
            <a:spLocks noGrp="1"/>
          </p:cNvSpPr>
          <p:nvPr>
            <p:ph type="dt" sz="half" idx="10"/>
          </p:nvPr>
        </p:nvSpPr>
        <p:spPr/>
        <p:txBody>
          <a:bodyPr/>
          <a:lstStyle/>
          <a:p>
            <a:fld id="{E9FA0C0E-F502-4289-BCB9-C8117046A322}" type="datetimeFigureOut">
              <a:rPr lang="sl-SI" smtClean="0"/>
              <a:t>4. 05. 2019</a:t>
            </a:fld>
            <a:endParaRPr lang="sl-SI"/>
          </a:p>
        </p:txBody>
      </p:sp>
      <p:sp>
        <p:nvSpPr>
          <p:cNvPr id="8" name="Označba mesta noge 7"/>
          <p:cNvSpPr>
            <a:spLocks noGrp="1"/>
          </p:cNvSpPr>
          <p:nvPr>
            <p:ph type="ftr" sz="quarter" idx="11"/>
          </p:nvPr>
        </p:nvSpPr>
        <p:spPr/>
        <p:txBody>
          <a:bodyPr/>
          <a:lstStyle/>
          <a:p>
            <a:endParaRPr lang="sl-SI"/>
          </a:p>
        </p:txBody>
      </p:sp>
      <p:sp>
        <p:nvSpPr>
          <p:cNvPr id="9" name="Označba mesta številke diapozitiva 8"/>
          <p:cNvSpPr>
            <a:spLocks noGrp="1"/>
          </p:cNvSpPr>
          <p:nvPr>
            <p:ph type="sldNum" sz="quarter" idx="12"/>
          </p:nvPr>
        </p:nvSpPr>
        <p:spPr/>
        <p:txBody>
          <a:bodyPr/>
          <a:lstStyle/>
          <a:p>
            <a:fld id="{66106A09-4E6B-496F-A0D3-1D5FFD6B87A3}" type="slidenum">
              <a:rPr lang="sl-SI" smtClean="0"/>
              <a:t>‹#›</a:t>
            </a:fld>
            <a:endParaRPr lang="sl-SI"/>
          </a:p>
        </p:txBody>
      </p:sp>
    </p:spTree>
    <p:extLst>
      <p:ext uri="{BB962C8B-B14F-4D97-AF65-F5344CB8AC3E}">
        <p14:creationId xmlns:p14="http://schemas.microsoft.com/office/powerpoint/2010/main" val="1051930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datuma 2"/>
          <p:cNvSpPr>
            <a:spLocks noGrp="1"/>
          </p:cNvSpPr>
          <p:nvPr>
            <p:ph type="dt" sz="half" idx="10"/>
          </p:nvPr>
        </p:nvSpPr>
        <p:spPr/>
        <p:txBody>
          <a:bodyPr/>
          <a:lstStyle/>
          <a:p>
            <a:fld id="{E9FA0C0E-F502-4289-BCB9-C8117046A322}" type="datetimeFigureOut">
              <a:rPr lang="sl-SI" smtClean="0"/>
              <a:t>4. 05. 2019</a:t>
            </a:fld>
            <a:endParaRPr lang="sl-SI"/>
          </a:p>
        </p:txBody>
      </p:sp>
      <p:sp>
        <p:nvSpPr>
          <p:cNvPr id="4" name="Označba mesta noge 3"/>
          <p:cNvSpPr>
            <a:spLocks noGrp="1"/>
          </p:cNvSpPr>
          <p:nvPr>
            <p:ph type="ftr" sz="quarter" idx="11"/>
          </p:nvPr>
        </p:nvSpPr>
        <p:spPr/>
        <p:txBody>
          <a:bodyPr/>
          <a:lstStyle/>
          <a:p>
            <a:endParaRPr lang="sl-SI"/>
          </a:p>
        </p:txBody>
      </p:sp>
      <p:sp>
        <p:nvSpPr>
          <p:cNvPr id="5" name="Označba mesta številke diapozitiva 4"/>
          <p:cNvSpPr>
            <a:spLocks noGrp="1"/>
          </p:cNvSpPr>
          <p:nvPr>
            <p:ph type="sldNum" sz="quarter" idx="12"/>
          </p:nvPr>
        </p:nvSpPr>
        <p:spPr/>
        <p:txBody>
          <a:bodyPr/>
          <a:lstStyle/>
          <a:p>
            <a:fld id="{66106A09-4E6B-496F-A0D3-1D5FFD6B87A3}" type="slidenum">
              <a:rPr lang="sl-SI" smtClean="0"/>
              <a:t>‹#›</a:t>
            </a:fld>
            <a:endParaRPr lang="sl-SI"/>
          </a:p>
        </p:txBody>
      </p:sp>
    </p:spTree>
    <p:extLst>
      <p:ext uri="{BB962C8B-B14F-4D97-AF65-F5344CB8AC3E}">
        <p14:creationId xmlns:p14="http://schemas.microsoft.com/office/powerpoint/2010/main" val="2998073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p:cNvSpPr>
            <a:spLocks noGrp="1"/>
          </p:cNvSpPr>
          <p:nvPr>
            <p:ph type="dt" sz="half" idx="10"/>
          </p:nvPr>
        </p:nvSpPr>
        <p:spPr/>
        <p:txBody>
          <a:bodyPr/>
          <a:lstStyle/>
          <a:p>
            <a:fld id="{E9FA0C0E-F502-4289-BCB9-C8117046A322}" type="datetimeFigureOut">
              <a:rPr lang="sl-SI" smtClean="0"/>
              <a:t>4. 05. 2019</a:t>
            </a:fld>
            <a:endParaRPr lang="sl-SI"/>
          </a:p>
        </p:txBody>
      </p:sp>
      <p:sp>
        <p:nvSpPr>
          <p:cNvPr id="3" name="Označba mesta noge 2"/>
          <p:cNvSpPr>
            <a:spLocks noGrp="1"/>
          </p:cNvSpPr>
          <p:nvPr>
            <p:ph type="ftr" sz="quarter" idx="11"/>
          </p:nvPr>
        </p:nvSpPr>
        <p:spPr/>
        <p:txBody>
          <a:bodyPr/>
          <a:lstStyle/>
          <a:p>
            <a:endParaRPr lang="sl-SI"/>
          </a:p>
        </p:txBody>
      </p:sp>
      <p:sp>
        <p:nvSpPr>
          <p:cNvPr id="4" name="Označba mesta številke diapozitiva 3"/>
          <p:cNvSpPr>
            <a:spLocks noGrp="1"/>
          </p:cNvSpPr>
          <p:nvPr>
            <p:ph type="sldNum" sz="quarter" idx="12"/>
          </p:nvPr>
        </p:nvSpPr>
        <p:spPr/>
        <p:txBody>
          <a:bodyPr/>
          <a:lstStyle/>
          <a:p>
            <a:fld id="{66106A09-4E6B-496F-A0D3-1D5FFD6B87A3}" type="slidenum">
              <a:rPr lang="sl-SI" smtClean="0"/>
              <a:t>‹#›</a:t>
            </a:fld>
            <a:endParaRPr lang="sl-SI"/>
          </a:p>
        </p:txBody>
      </p:sp>
    </p:spTree>
    <p:extLst>
      <p:ext uri="{BB962C8B-B14F-4D97-AF65-F5344CB8AC3E}">
        <p14:creationId xmlns:p14="http://schemas.microsoft.com/office/powerpoint/2010/main" val="3430813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sl-SI"/>
          </a:p>
        </p:txBody>
      </p:sp>
      <p:sp>
        <p:nvSpPr>
          <p:cNvPr id="3" name="Označba mesta vsebin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E9FA0C0E-F502-4289-BCB9-C8117046A322}" type="datetimeFigureOut">
              <a:rPr lang="sl-SI" smtClean="0"/>
              <a:t>4. 05. 2019</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66106A09-4E6B-496F-A0D3-1D5FFD6B87A3}" type="slidenum">
              <a:rPr lang="sl-SI" smtClean="0"/>
              <a:t>‹#›</a:t>
            </a:fld>
            <a:endParaRPr lang="sl-SI"/>
          </a:p>
        </p:txBody>
      </p:sp>
    </p:spTree>
    <p:extLst>
      <p:ext uri="{BB962C8B-B14F-4D97-AF65-F5344CB8AC3E}">
        <p14:creationId xmlns:p14="http://schemas.microsoft.com/office/powerpoint/2010/main" val="2177118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sl-SI"/>
          </a:p>
        </p:txBody>
      </p:sp>
      <p:sp>
        <p:nvSpPr>
          <p:cNvPr id="3" name="Označba mesta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E9FA0C0E-F502-4289-BCB9-C8117046A322}" type="datetimeFigureOut">
              <a:rPr lang="sl-SI" smtClean="0"/>
              <a:t>4. 05. 2019</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66106A09-4E6B-496F-A0D3-1D5FFD6B87A3}" type="slidenum">
              <a:rPr lang="sl-SI" smtClean="0"/>
              <a:t>‹#›</a:t>
            </a:fld>
            <a:endParaRPr lang="sl-SI"/>
          </a:p>
        </p:txBody>
      </p:sp>
    </p:spTree>
    <p:extLst>
      <p:ext uri="{BB962C8B-B14F-4D97-AF65-F5344CB8AC3E}">
        <p14:creationId xmlns:p14="http://schemas.microsoft.com/office/powerpoint/2010/main" val="2319929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smtClean="0"/>
              <a:t>Uredite slog naslova matrice</a:t>
            </a:r>
            <a:endParaRPr lang="sl-SI"/>
          </a:p>
        </p:txBody>
      </p:sp>
      <p:sp>
        <p:nvSpPr>
          <p:cNvPr id="3" name="Označba mesta besedil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FA0C0E-F502-4289-BCB9-C8117046A322}" type="datetimeFigureOut">
              <a:rPr lang="sl-SI" smtClean="0"/>
              <a:t>4. 05. 2019</a:t>
            </a:fld>
            <a:endParaRPr lang="sl-SI"/>
          </a:p>
        </p:txBody>
      </p:sp>
      <p:sp>
        <p:nvSpPr>
          <p:cNvPr id="5" name="Označba mesta no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značba mesta številke diapoz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106A09-4E6B-496F-A0D3-1D5FFD6B87A3}" type="slidenum">
              <a:rPr lang="sl-SI" smtClean="0"/>
              <a:t>‹#›</a:t>
            </a:fld>
            <a:endParaRPr lang="sl-SI"/>
          </a:p>
        </p:txBody>
      </p:sp>
    </p:spTree>
    <p:extLst>
      <p:ext uri="{BB962C8B-B14F-4D97-AF65-F5344CB8AC3E}">
        <p14:creationId xmlns:p14="http://schemas.microsoft.com/office/powerpoint/2010/main" val="6594664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4000"/>
            <a:lum/>
          </a:blip>
          <a:srcRect/>
          <a:stretch>
            <a:fillRect t="-17000" b="-17000"/>
          </a:stretch>
        </a:blipFill>
        <a:effectLst/>
      </p:bgPr>
    </p:bg>
    <p:spTree>
      <p:nvGrpSpPr>
        <p:cNvPr id="1" name=""/>
        <p:cNvGrpSpPr/>
        <p:nvPr/>
      </p:nvGrpSpPr>
      <p:grpSpPr>
        <a:xfrm>
          <a:off x="0" y="0"/>
          <a:ext cx="0" cy="0"/>
          <a:chOff x="0" y="0"/>
          <a:chExt cx="0" cy="0"/>
        </a:xfrm>
      </p:grpSpPr>
      <p:sp>
        <p:nvSpPr>
          <p:cNvPr id="2" name="Naslov 1"/>
          <p:cNvSpPr>
            <a:spLocks noGrp="1"/>
          </p:cNvSpPr>
          <p:nvPr>
            <p:ph type="ctrTitle"/>
          </p:nvPr>
        </p:nvSpPr>
        <p:spPr/>
        <p:txBody>
          <a:bodyPr/>
          <a:lstStyle/>
          <a:p>
            <a:r>
              <a:rPr lang="sl-SI" dirty="0" smtClean="0"/>
              <a:t>OIP Računalništvo</a:t>
            </a:r>
            <a:endParaRPr lang="sl-SI" dirty="0"/>
          </a:p>
        </p:txBody>
      </p:sp>
      <p:sp>
        <p:nvSpPr>
          <p:cNvPr id="3" name="Podnaslov 2"/>
          <p:cNvSpPr>
            <a:spLocks noGrp="1"/>
          </p:cNvSpPr>
          <p:nvPr>
            <p:ph type="subTitle" idx="1"/>
          </p:nvPr>
        </p:nvSpPr>
        <p:spPr/>
        <p:txBody>
          <a:bodyPr/>
          <a:lstStyle/>
          <a:p>
            <a:r>
              <a:rPr lang="sl-SI" dirty="0" smtClean="0"/>
              <a:t>Izvajalec: Roman Drstvenšek</a:t>
            </a:r>
          </a:p>
          <a:p>
            <a:r>
              <a:rPr lang="sl-SI" dirty="0" smtClean="0"/>
              <a:t>Ciljna skupina: 7., 8., 9. razred (kot prvo leto računalništva)</a:t>
            </a:r>
          </a:p>
          <a:p>
            <a:r>
              <a:rPr lang="sl-SI" dirty="0" smtClean="0"/>
              <a:t>Število ur: 35/32 (1 ura na teden)</a:t>
            </a:r>
            <a:endParaRPr lang="sl-SI" dirty="0"/>
          </a:p>
        </p:txBody>
      </p:sp>
    </p:spTree>
    <p:extLst>
      <p:ext uri="{BB962C8B-B14F-4D97-AF65-F5344CB8AC3E}">
        <p14:creationId xmlns:p14="http://schemas.microsoft.com/office/powerpoint/2010/main" val="1812109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
          <p:cNvSpPr>
            <a:spLocks noChangeArrowheads="1"/>
          </p:cNvSpPr>
          <p:nvPr/>
        </p:nvSpPr>
        <p:spPr bwMode="auto">
          <a:xfrm>
            <a:off x="1728788" y="2492267"/>
            <a:ext cx="8496300" cy="3108543"/>
          </a:xfrm>
          <a:prstGeom prst="rect">
            <a:avLst/>
          </a:prstGeom>
          <a:noFill/>
          <a:ln w="9525">
            <a:noFill/>
            <a:miter lim="800000"/>
            <a:headEnd/>
            <a:tailEnd/>
          </a:ln>
        </p:spPr>
        <p:txBody>
          <a:bodyPr anchor="ctr">
            <a:spAutoFit/>
          </a:bodyPr>
          <a:lstStyle/>
          <a:p>
            <a:r>
              <a:rPr lang="sl-SI" sz="2800" dirty="0"/>
              <a:t>Računalništvo je naravoslovno-tehnični izbirni predmet, pri katerem se spoznavanje in razumevanje osnovnih zakonitosti računalništva prepleta z metodami neposrednega dela z računalniki, kar odpira učencem možnost, da pridobijo tista temeljna znanja računalniške pismenosti, ki so potrebna pri nadaljnjem izobraževanju in vsakdanjem življenju. </a:t>
            </a:r>
            <a:endParaRPr lang="sl-SI" altLang="sl-SI" sz="2800" dirty="0"/>
          </a:p>
        </p:txBody>
      </p:sp>
      <p:sp>
        <p:nvSpPr>
          <p:cNvPr id="4" name="Naslov 2"/>
          <p:cNvSpPr txBox="1">
            <a:spLocks/>
          </p:cNvSpPr>
          <p:nvPr/>
        </p:nvSpPr>
        <p:spPr>
          <a:xfrm>
            <a:off x="1919288" y="908051"/>
            <a:ext cx="8229600" cy="561975"/>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a:bodyPr>
          <a:lstStyle/>
          <a:p>
            <a:pPr algn="ctr" eaLnBrk="1" hangingPunct="1">
              <a:defRPr/>
            </a:pPr>
            <a:r>
              <a:rPr lang="sl-SI" sz="2000" b="1" dirty="0">
                <a:latin typeface="Arial" pitchFamily="34" charset="0"/>
                <a:ea typeface="+mj-ea"/>
                <a:cs typeface="Times New Roman" pitchFamily="18" charset="0"/>
              </a:rPr>
              <a:t>RAČUNALNIŠTVO</a:t>
            </a:r>
            <a:endParaRPr lang="sl-SI" sz="2000" dirty="0">
              <a:solidFill>
                <a:schemeClr val="tx1"/>
              </a:solidFill>
              <a:latin typeface="Arial" pitchFamily="34" charset="0"/>
              <a:ea typeface="+mj-ea"/>
              <a:cs typeface="Arial" pitchFamily="34" charset="0"/>
            </a:endParaRPr>
          </a:p>
        </p:txBody>
      </p:sp>
      <p:pic>
        <p:nvPicPr>
          <p:cNvPr id="22532" name="Picture 2" descr="https://encrypted-tbn0.gstatic.com/images?q=tbn:ANd9GcTmSok7W8d5lr8STCRxuxDtGk21yPEq6RB1H2mc7FazoVbMA9rPXg"/>
          <p:cNvPicPr>
            <a:picLocks noChangeAspect="1" noChangeArrowheads="1"/>
          </p:cNvPicPr>
          <p:nvPr/>
        </p:nvPicPr>
        <p:blipFill>
          <a:blip r:embed="rId2" cstate="print"/>
          <a:srcRect/>
          <a:stretch>
            <a:fillRect/>
          </a:stretch>
        </p:blipFill>
        <p:spPr bwMode="auto">
          <a:xfrm>
            <a:off x="8040688" y="-26988"/>
            <a:ext cx="2609850" cy="1752601"/>
          </a:xfrm>
          <a:prstGeom prst="rect">
            <a:avLst/>
          </a:prstGeom>
          <a:noFill/>
          <a:ln w="9525">
            <a:noFill/>
            <a:miter lim="800000"/>
            <a:headEnd/>
            <a:tailEnd/>
          </a:ln>
        </p:spPr>
      </p:pic>
    </p:spTree>
    <p:extLst>
      <p:ext uri="{BB962C8B-B14F-4D97-AF65-F5344CB8AC3E}">
        <p14:creationId xmlns:p14="http://schemas.microsoft.com/office/powerpoint/2010/main" val="556525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p:cNvSpPr>
            <a:spLocks noChangeArrowheads="1"/>
          </p:cNvSpPr>
          <p:nvPr/>
        </p:nvSpPr>
        <p:spPr bwMode="auto">
          <a:xfrm>
            <a:off x="1919288" y="1603499"/>
            <a:ext cx="849630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defRPr/>
            </a:pPr>
            <a:r>
              <a:rPr lang="it-IT" sz="2800" b="1" dirty="0" err="1"/>
              <a:t>Vsebina</a:t>
            </a:r>
            <a:r>
              <a:rPr lang="it-IT" sz="2800" b="1" dirty="0"/>
              <a:t> </a:t>
            </a:r>
            <a:r>
              <a:rPr lang="it-IT" sz="2800" b="1" dirty="0" err="1" smtClean="0"/>
              <a:t>izbirnega</a:t>
            </a:r>
            <a:r>
              <a:rPr lang="it-IT" sz="2800" b="1" dirty="0" smtClean="0"/>
              <a:t> </a:t>
            </a:r>
            <a:r>
              <a:rPr lang="it-IT" sz="2800" b="1" dirty="0" err="1"/>
              <a:t>predmeta</a:t>
            </a:r>
            <a:r>
              <a:rPr lang="it-IT" sz="2800" b="1" dirty="0"/>
              <a:t> </a:t>
            </a:r>
            <a:r>
              <a:rPr lang="it-IT" sz="2800" b="1" dirty="0" err="1" smtClean="0"/>
              <a:t>računalništvo</a:t>
            </a:r>
            <a:r>
              <a:rPr lang="sl-SI" sz="2800" b="1" dirty="0" smtClean="0"/>
              <a:t> - </a:t>
            </a:r>
            <a:br>
              <a:rPr lang="sl-SI" sz="2800" b="1" dirty="0" smtClean="0"/>
            </a:br>
            <a:r>
              <a:rPr lang="sl-SI" sz="2800" b="1" dirty="0" smtClean="0"/>
              <a:t>urejanje besedil (UBE)</a:t>
            </a:r>
            <a:r>
              <a:rPr lang="it-IT" sz="2800" b="1" dirty="0" smtClean="0"/>
              <a:t>:</a:t>
            </a:r>
            <a:endParaRPr lang="it-IT" sz="2800" b="1" dirty="0"/>
          </a:p>
          <a:p>
            <a:pPr>
              <a:defRPr/>
            </a:pPr>
            <a:endParaRPr lang="sl-SI" sz="2800" i="1" dirty="0" smtClean="0"/>
          </a:p>
          <a:p>
            <a:pPr>
              <a:defRPr/>
            </a:pPr>
            <a:r>
              <a:rPr lang="sl-SI" sz="2800" dirty="0" smtClean="0"/>
              <a:t>Pri </a:t>
            </a:r>
            <a:r>
              <a:rPr lang="sl-SI" sz="2800" dirty="0"/>
              <a:t>izbirnem predmetu urejanje besedil učenci in učenke pridobijo osnovna znanja, ki so potrebna za razumevanje in temeljno uporabo računalnika. Pri tem se seznanijo in uporabljajo programe za oblikovanje besedil, brskanje po internetu in oblikovanje slik. Pri delu pridobivajo tudi znanja, spretnosti in navade za učinkovito in uspešno uporabo sodobne računalniške tehnologije za zadovoljevanje svojih in družbenih potreb.</a:t>
            </a:r>
            <a:r>
              <a:rPr lang="sl-SI" sz="2800" i="1" dirty="0"/>
              <a:t> </a:t>
            </a:r>
          </a:p>
        </p:txBody>
      </p:sp>
      <p:sp>
        <p:nvSpPr>
          <p:cNvPr id="4" name="Naslov 2"/>
          <p:cNvSpPr txBox="1">
            <a:spLocks/>
          </p:cNvSpPr>
          <p:nvPr/>
        </p:nvSpPr>
        <p:spPr>
          <a:xfrm>
            <a:off x="1919288" y="908051"/>
            <a:ext cx="8229600" cy="561975"/>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a:bodyPr>
          <a:lstStyle/>
          <a:p>
            <a:pPr algn="ctr" eaLnBrk="1" hangingPunct="1">
              <a:defRPr/>
            </a:pPr>
            <a:r>
              <a:rPr lang="sl-SI" sz="2000" b="1" dirty="0">
                <a:latin typeface="Arial" pitchFamily="34" charset="0"/>
                <a:ea typeface="+mj-ea"/>
                <a:cs typeface="Times New Roman" pitchFamily="18" charset="0"/>
              </a:rPr>
              <a:t>RAČUNALNIŠTVO</a:t>
            </a:r>
            <a:endParaRPr lang="sl-SI" sz="2000" dirty="0">
              <a:solidFill>
                <a:schemeClr val="tx1"/>
              </a:solidFill>
              <a:latin typeface="Arial" pitchFamily="34" charset="0"/>
              <a:ea typeface="+mj-ea"/>
              <a:cs typeface="Arial" pitchFamily="34" charset="0"/>
            </a:endParaRPr>
          </a:p>
        </p:txBody>
      </p:sp>
    </p:spTree>
    <p:extLst>
      <p:ext uri="{BB962C8B-B14F-4D97-AF65-F5344CB8AC3E}">
        <p14:creationId xmlns:p14="http://schemas.microsoft.com/office/powerpoint/2010/main" val="31207668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2"/>
          <p:cNvSpPr txBox="1">
            <a:spLocks/>
          </p:cNvSpPr>
          <p:nvPr/>
        </p:nvSpPr>
        <p:spPr>
          <a:xfrm>
            <a:off x="1919288" y="908051"/>
            <a:ext cx="8229600" cy="561975"/>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a:bodyPr>
          <a:lstStyle/>
          <a:p>
            <a:pPr algn="ctr" eaLnBrk="1" hangingPunct="1">
              <a:defRPr/>
            </a:pPr>
            <a:r>
              <a:rPr lang="sl-SI" sz="2000" b="1" dirty="0">
                <a:latin typeface="Arial" pitchFamily="34" charset="0"/>
                <a:ea typeface="+mj-ea"/>
                <a:cs typeface="Times New Roman" pitchFamily="18" charset="0"/>
              </a:rPr>
              <a:t>RAČUNALNIŠTVO</a:t>
            </a:r>
            <a:endParaRPr lang="sl-SI" sz="2000" dirty="0">
              <a:solidFill>
                <a:schemeClr val="tx1"/>
              </a:solidFill>
              <a:latin typeface="Arial" pitchFamily="34" charset="0"/>
              <a:ea typeface="+mj-ea"/>
              <a:cs typeface="Arial" pitchFamily="34" charset="0"/>
            </a:endParaRPr>
          </a:p>
        </p:txBody>
      </p:sp>
      <p:sp>
        <p:nvSpPr>
          <p:cNvPr id="2" name="Rectangle 2"/>
          <p:cNvSpPr>
            <a:spLocks noChangeArrowheads="1"/>
          </p:cNvSpPr>
          <p:nvPr/>
        </p:nvSpPr>
        <p:spPr bwMode="auto">
          <a:xfrm>
            <a:off x="1648327" y="1858160"/>
            <a:ext cx="7904747"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l-SI" altLang="sl-SI" sz="28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Pri tem izdelajo svoj izdelek – pisni dokument.</a:t>
            </a:r>
            <a:endParaRPr kumimoji="0" lang="sl-SI" altLang="sl-SI" sz="2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sl-SI" altLang="sl-SI" sz="2800" b="0" i="0" u="none" strike="noStrike" cap="none" normalizeH="0" baseline="0" dirty="0" smtClean="0">
              <a:ln>
                <a:noFill/>
              </a:ln>
              <a:solidFill>
                <a:schemeClr val="tx1"/>
              </a:solidFill>
              <a:effectLst/>
              <a:latin typeface="Arial" panose="020B0604020202020204" pitchFamily="34" charset="0"/>
            </a:endParaRPr>
          </a:p>
        </p:txBody>
      </p:sp>
      <p:pic>
        <p:nvPicPr>
          <p:cNvPr id="1025" name="Slika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4579" y="2759937"/>
            <a:ext cx="6748524" cy="318836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1648327" y="58959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l-SI"/>
          </a:p>
        </p:txBody>
      </p:sp>
    </p:spTree>
    <p:extLst>
      <p:ext uri="{BB962C8B-B14F-4D97-AF65-F5344CB8AC3E}">
        <p14:creationId xmlns:p14="http://schemas.microsoft.com/office/powerpoint/2010/main" val="13411209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TotalTime>
  <Words>95</Words>
  <Application>Microsoft Office PowerPoint</Application>
  <PresentationFormat>Širokozaslonsko</PresentationFormat>
  <Paragraphs>12</Paragraphs>
  <Slides>4</Slides>
  <Notes>0</Notes>
  <HiddenSlides>0</HiddenSlides>
  <MMClips>0</MMClips>
  <ScaleCrop>false</ScaleCrop>
  <HeadingPairs>
    <vt:vector size="6" baseType="variant">
      <vt:variant>
        <vt:lpstr>Uporabljene pisave</vt:lpstr>
      </vt:variant>
      <vt:variant>
        <vt:i4>4</vt:i4>
      </vt:variant>
      <vt:variant>
        <vt:lpstr>Tema</vt:lpstr>
      </vt:variant>
      <vt:variant>
        <vt:i4>1</vt:i4>
      </vt:variant>
      <vt:variant>
        <vt:lpstr>Naslovi diapozitivov</vt:lpstr>
      </vt:variant>
      <vt:variant>
        <vt:i4>4</vt:i4>
      </vt:variant>
    </vt:vector>
  </HeadingPairs>
  <TitlesOfParts>
    <vt:vector size="9" baseType="lpstr">
      <vt:lpstr>Arial</vt:lpstr>
      <vt:lpstr>Calibri</vt:lpstr>
      <vt:lpstr>Calibri Light</vt:lpstr>
      <vt:lpstr>Times New Roman</vt:lpstr>
      <vt:lpstr>Officeova tema</vt:lpstr>
      <vt:lpstr>OIP Računalništvo</vt:lpstr>
      <vt:lpstr>PowerPointova predstavitev</vt:lpstr>
      <vt:lpstr>PowerPointova predstavitev</vt:lpstr>
      <vt:lpstr>PowerPointova predstavitev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NIP Računalništvo</dc:title>
  <dc:creator>Roman Drstvenšek</dc:creator>
  <cp:lastModifiedBy>Roman Drstvenšek</cp:lastModifiedBy>
  <cp:revision>4</cp:revision>
  <dcterms:created xsi:type="dcterms:W3CDTF">2019-05-04T17:54:25Z</dcterms:created>
  <dcterms:modified xsi:type="dcterms:W3CDTF">2019-05-04T19:33:08Z</dcterms:modified>
</cp:coreProperties>
</file>