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5"/>
  </p:notesMasterIdLst>
  <p:handoutMasterIdLst>
    <p:handoutMasterId r:id="rId6"/>
  </p:handout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4" autoAdjust="0"/>
    <p:restoredTop sz="90709" autoAdjust="0"/>
  </p:normalViewPr>
  <p:slideViewPr>
    <p:cSldViewPr>
      <p:cViewPr varScale="1">
        <p:scale>
          <a:sx n="97" d="100"/>
          <a:sy n="97" d="100"/>
        </p:scale>
        <p:origin x="8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C8F8191-04DF-4083-8900-D84C92F6477E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6821E6D-AC3C-4568-9757-C79CAE24E53D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256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788848AB-26CA-418B-9022-FFE57F20E908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E29E894E-D3FA-48FA-BA3D-AA9CECCB03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4843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0C73-069C-4CE1-BBE5-7DD9AC80B0F3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4C017-6011-42A8-A21A-8671321868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30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5724-A851-441B-A54A-5774330A56C6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DF4C8-C1DD-4135-803C-361348C11B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63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56387-A90C-4F26-9C9E-77B4FC8DD14E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372E-F147-4C0E-9DFA-D0A27CF102B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8717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53D2C-42BA-4D2D-83AF-597CD021EFF7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52BEF-898A-4027-834E-1650EAEE57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922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3F8D-D982-4A53-9F31-C3C71A2BB8B7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C63D2-AE18-4575-A3EF-B68956C4DB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151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D5117-8ADE-42F2-84F7-9CB106D2E029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DE144-6BE9-4AD9-BB05-56E3236B9B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903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93F4-DDBE-4BBE-BCD8-2E7376BFFAF6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AB99D-6136-4F62-8CEC-102197FB96D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09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5C478-989F-4A29-8AD0-D0D523962573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101B6-5BBF-4D60-9232-4FD969E59F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39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0511E-322E-4C0C-9D2A-49DD9E0CA1E2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9F430-EAE8-43F9-BAF3-63C0944E7E8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923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3D99-618A-4D56-80E1-ED954DFFE8A9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ED9AF-4150-433C-997A-10C9E5401E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358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title style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fld id="{CC18977F-3D94-45DC-8304-F9B9A9CB2795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27FB30DF-EAF7-4525-B56B-72C9D4B58642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</a:p>
          <a:p>
            <a:pPr lvl="1"/>
            <a:r>
              <a:rPr lang="sl-SI" altLang="sl-SI" smtClean="0"/>
              <a:t>Second level</a:t>
            </a:r>
          </a:p>
          <a:p>
            <a:pPr lvl="2"/>
            <a:r>
              <a:rPr lang="sl-SI" altLang="sl-SI" smtClean="0"/>
              <a:t>Third level</a:t>
            </a:r>
          </a:p>
          <a:p>
            <a:pPr lvl="3"/>
            <a:r>
              <a:rPr lang="sl-SI" altLang="sl-SI" smtClean="0"/>
              <a:t>Fourth level</a:t>
            </a:r>
          </a:p>
          <a:p>
            <a:pPr lvl="4"/>
            <a:r>
              <a:rPr lang="sl-SI" altLang="sl-SI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002D27-FA51-478D-A558-DFA13DD59674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69B2F8-1BA1-47DE-A6C0-86363EAF68BF}" type="slidenum">
              <a:rPr lang="sl-SI" altLang="sl-SI" sz="1400"/>
              <a:pPr eaLnBrk="1" hangingPunct="1"/>
              <a:t>1</a:t>
            </a:fld>
            <a:endParaRPr lang="sl-SI" altLang="sl-SI" sz="1400"/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914400" y="427038"/>
            <a:ext cx="8228013" cy="1524000"/>
          </a:xfrm>
        </p:spPr>
        <p:txBody>
          <a:bodyPr/>
          <a:lstStyle/>
          <a:p>
            <a:pPr eaLnBrk="1" hangingPunct="1"/>
            <a:r>
              <a:rPr lang="sl-SI" altLang="sl-SI" dirty="0" smtClean="0">
                <a:latin typeface="Book Antiqua" panose="02040602050305030304" pitchFamily="18" charset="0"/>
              </a:rPr>
              <a:t>IZBIRNI </a:t>
            </a:r>
            <a:r>
              <a:rPr lang="sl-SI" altLang="sl-SI" dirty="0" smtClean="0">
                <a:latin typeface="Book Antiqua" panose="02040602050305030304" pitchFamily="18" charset="0"/>
              </a:rPr>
              <a:t>PREDMET</a:t>
            </a:r>
            <a:endParaRPr lang="en-US" altLang="sl-SI" dirty="0" smtClean="0">
              <a:latin typeface="Book Antiqua" panose="02040602050305030304" pitchFamily="18" charset="0"/>
            </a:endParaRP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858000" cy="871736"/>
          </a:xfrm>
        </p:spPr>
        <p:txBody>
          <a:bodyPr/>
          <a:lstStyle/>
          <a:p>
            <a:pPr eaLnBrk="1" hangingPunct="1"/>
            <a:r>
              <a:rPr lang="sl-SI" altLang="sl-SI" sz="4800" dirty="0" smtClean="0"/>
              <a:t>POSKUSI V KEMIJI</a:t>
            </a:r>
            <a:endParaRPr lang="en-US" altLang="sl-SI" sz="4800" dirty="0" smtClean="0"/>
          </a:p>
        </p:txBody>
      </p:sp>
      <p:sp>
        <p:nvSpPr>
          <p:cNvPr id="2" name="PoljeZBesedilom 1"/>
          <p:cNvSpPr txBox="1"/>
          <p:nvPr/>
        </p:nvSpPr>
        <p:spPr>
          <a:xfrm>
            <a:off x="1403648" y="3501008"/>
            <a:ext cx="3829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Izvajalec: Olga Lužar</a:t>
            </a:r>
          </a:p>
          <a:p>
            <a:r>
              <a:rPr lang="sl-SI" dirty="0" smtClean="0"/>
              <a:t>Ciljna skupina: 8. in 9. razred</a:t>
            </a:r>
          </a:p>
          <a:p>
            <a:r>
              <a:rPr lang="sl-SI" dirty="0" smtClean="0"/>
              <a:t>Št. ur: 35/32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grada datum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19973C-1B34-4808-9D85-BAC6EBB7EC77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6147" name="Ograda številke diapoz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B813927-501C-498D-8DDD-7B47132FEF8F}" type="slidenum">
              <a:rPr lang="sl-SI" altLang="sl-SI" sz="1400"/>
              <a:pPr eaLnBrk="1" hangingPunct="1"/>
              <a:t>2</a:t>
            </a:fld>
            <a:endParaRPr lang="sl-SI" altLang="sl-SI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/>
            <a:r>
              <a:rPr lang="sl-SI" altLang="sl-SI" sz="4800" smtClean="0"/>
              <a:t>POSKUSI  V  KEMIJI</a:t>
            </a:r>
            <a:endParaRPr lang="en-US" altLang="sl-SI" sz="480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sl-SI" altLang="sl-SI" b="1" smtClean="0"/>
              <a:t>POMEN EKSPERIMENTOV V KEMIJI</a:t>
            </a:r>
          </a:p>
          <a:p>
            <a:pPr eaLnBrk="1" hangingPunct="1">
              <a:buFontTx/>
              <a:buChar char="-"/>
            </a:pPr>
            <a:endParaRPr lang="sl-SI" altLang="sl-SI" b="1" smtClean="0"/>
          </a:p>
          <a:p>
            <a:pPr eaLnBrk="1" hangingPunct="1">
              <a:buFontTx/>
              <a:buChar char="-"/>
            </a:pPr>
            <a:r>
              <a:rPr lang="sl-SI" altLang="sl-SI" b="1" smtClean="0"/>
              <a:t>VARNO EKSPERIMENTIRANJE </a:t>
            </a:r>
          </a:p>
          <a:p>
            <a:pPr eaLnBrk="1" hangingPunct="1">
              <a:buFontTx/>
              <a:buNone/>
            </a:pPr>
            <a:r>
              <a:rPr lang="sl-SI" altLang="sl-SI" b="1" smtClean="0"/>
              <a:t>          - </a:t>
            </a:r>
            <a:r>
              <a:rPr lang="sl-SI" altLang="sl-SI" smtClean="0"/>
              <a:t>osnovni laboratorijski pribor</a:t>
            </a:r>
          </a:p>
          <a:p>
            <a:pPr eaLnBrk="1" hangingPunct="1">
              <a:buFontTx/>
              <a:buNone/>
            </a:pPr>
            <a:r>
              <a:rPr lang="sl-SI" altLang="sl-SI" smtClean="0"/>
              <a:t>          - merilni pripomočki</a:t>
            </a:r>
          </a:p>
          <a:p>
            <a:pPr eaLnBrk="1" hangingPunct="1">
              <a:buFontTx/>
              <a:buNone/>
            </a:pPr>
            <a:r>
              <a:rPr lang="sl-SI" altLang="sl-SI" smtClean="0"/>
              <a:t>          - oprema za mikro eksperimente</a:t>
            </a:r>
            <a:endParaRPr lang="en-US" altLang="sl-SI" smtClean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grada datum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2C88DD-0D3B-4638-9E84-ADC2E0DFFA54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7171" name="Ograda številke diapoz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6A0D39-7552-44CA-8640-A112F666680C}" type="slidenum">
              <a:rPr lang="sl-SI" altLang="sl-SI" sz="1400"/>
              <a:pPr eaLnBrk="1" hangingPunct="1"/>
              <a:t>3</a:t>
            </a:fld>
            <a:endParaRPr lang="sl-SI" altLang="sl-SI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/>
            <a:r>
              <a:rPr lang="sl-SI" altLang="sl-SI" sz="4800" smtClean="0"/>
              <a:t>POSKUSI  V  KEMIJI</a:t>
            </a:r>
            <a:endParaRPr lang="en-US" altLang="sl-SI" sz="480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l-SI" altLang="sl-SI" b="1" smtClean="0"/>
              <a:t>    EKSPERIMENTALNO DELO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l-SI" altLang="sl-SI" smtClean="0"/>
              <a:t>laboratorijske tehnike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l-SI" altLang="sl-SI" smtClean="0"/>
              <a:t>laboratorijski aparati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l-SI" altLang="sl-SI" smtClean="0"/>
              <a:t>določanje fizikalnih in kemijskih lastnosti snovi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l-SI" altLang="sl-SI" smtClean="0"/>
              <a:t>kemijska analiza in sinteza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l-SI" altLang="sl-SI" smtClean="0"/>
              <a:t>  </a:t>
            </a:r>
            <a:r>
              <a:rPr lang="sl-SI" altLang="sl-SI" b="1" smtClean="0"/>
              <a:t>OGLED SODOBNEGA KEMIJSKAGA LABORATORIJA</a:t>
            </a:r>
            <a:endParaRPr lang="en-US" altLang="sl-SI" b="1" smtClean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46</TotalTime>
  <Words>78</Words>
  <Application>Microsoft Office PowerPoint</Application>
  <PresentationFormat>Diaprojekcija na zaslonu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Book Antiqua</vt:lpstr>
      <vt:lpstr>Ribbons</vt:lpstr>
      <vt:lpstr>IZBIRNI PREDMET</vt:lpstr>
      <vt:lpstr>POSKUSI  V  KEMIJI</vt:lpstr>
      <vt:lpstr>POSKUSI  V  KEMIJI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Uporabnik</dc:creator>
  <cp:lastModifiedBy>Roman Drstvenšek</cp:lastModifiedBy>
  <cp:revision>5</cp:revision>
  <cp:lastPrinted>1601-01-01T00:00:00Z</cp:lastPrinted>
  <dcterms:created xsi:type="dcterms:W3CDTF">1601-01-01T00:00:00Z</dcterms:created>
  <dcterms:modified xsi:type="dcterms:W3CDTF">2019-05-05T12:48:50Z</dcterms:modified>
</cp:coreProperties>
</file>