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14"/>
    <p:restoredTop sz="94705"/>
  </p:normalViewPr>
  <p:slideViewPr>
    <p:cSldViewPr snapToGrid="0" snapToObjects="1">
      <p:cViewPr varScale="1">
        <p:scale>
          <a:sx n="101" d="100"/>
          <a:sy n="101" d="100"/>
        </p:scale>
        <p:origin x="13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40D5A99-4BF0-1749-B117-3F8B7DEDBF3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258846232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0D5A99-4BF0-1749-B117-3F8B7DEDBF3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3861883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0D5A99-4BF0-1749-B117-3F8B7DEDBF3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291020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0D5A99-4BF0-1749-B117-3F8B7DEDBF3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416657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640D5A99-4BF0-1749-B117-3F8B7DEDBF3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32234905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40D5A99-4BF0-1749-B117-3F8B7DEDBF3B}" type="datetimeFigureOut">
              <a:rPr lang="en-US" smtClean="0"/>
              <a:t>5/6/2019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311118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40D5A99-4BF0-1749-B117-3F8B7DEDBF3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A4E436-8957-6B4E-B911-63A05C39FA50}"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20980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0D5A99-4BF0-1749-B117-3F8B7DEDBF3B}" type="datetimeFigureOut">
              <a:rPr lang="en-US" smtClean="0"/>
              <a:t>5/6/2019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143925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D5A99-4BF0-1749-B117-3F8B7DEDBF3B}" type="datetimeFigureOut">
              <a:rPr lang="en-US" smtClean="0"/>
              <a:t>5/6/2019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2969310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640D5A99-4BF0-1749-B117-3F8B7DEDBF3B}" type="datetimeFigureOut">
              <a:rPr lang="en-US" smtClean="0"/>
              <a:t>5/6/2019</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1854933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40D5A99-4BF0-1749-B117-3F8B7DEDBF3B}" type="datetimeFigureOut">
              <a:rPr lang="en-US" smtClean="0"/>
              <a:t>5/6/2019</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410139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40D5A99-4BF0-1749-B117-3F8B7DEDBF3B}" type="datetimeFigureOut">
              <a:rPr lang="en-US" smtClean="0"/>
              <a:t>5/6/2019</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BA4E436-8957-6B4E-B911-63A05C39FA50}" type="slidenum">
              <a:rPr lang="en-US" smtClean="0"/>
              <a:t>‹#›</a:t>
            </a:fld>
            <a:endParaRPr lang="en-US"/>
          </a:p>
        </p:txBody>
      </p:sp>
    </p:spTree>
    <p:extLst>
      <p:ext uri="{BB962C8B-B14F-4D97-AF65-F5344CB8AC3E}">
        <p14:creationId xmlns:p14="http://schemas.microsoft.com/office/powerpoint/2010/main" val="3335415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AB4470E-AE48-A041-9C80-5D6D35AB45D3}"/>
              </a:ext>
            </a:extLst>
          </p:cNvPr>
          <p:cNvPicPr>
            <a:picLocks noChangeAspect="1"/>
          </p:cNvPicPr>
          <p:nvPr/>
        </p:nvPicPr>
        <p:blipFill rotWithShape="1">
          <a:blip r:embed="rId2"/>
          <a:srcRect t="46410" b="7407"/>
          <a:stretch/>
        </p:blipFill>
        <p:spPr>
          <a:xfrm>
            <a:off x="20" y="1"/>
            <a:ext cx="12191980" cy="1944914"/>
          </a:xfrm>
          <a:prstGeom prst="rect">
            <a:avLst/>
          </a:prstGeom>
        </p:spPr>
      </p:pic>
      <p:sp>
        <p:nvSpPr>
          <p:cNvPr id="6" name="Title 5">
            <a:extLst>
              <a:ext uri="{FF2B5EF4-FFF2-40B4-BE49-F238E27FC236}">
                <a16:creationId xmlns:a16="http://schemas.microsoft.com/office/drawing/2014/main" id="{1514A9D0-3E54-9C4B-A113-0795025B786D}"/>
              </a:ext>
            </a:extLst>
          </p:cNvPr>
          <p:cNvSpPr>
            <a:spLocks noGrp="1"/>
          </p:cNvSpPr>
          <p:nvPr>
            <p:ph type="ctrTitle"/>
          </p:nvPr>
        </p:nvSpPr>
        <p:spPr>
          <a:xfrm>
            <a:off x="1600199" y="665743"/>
            <a:ext cx="8991600" cy="843744"/>
          </a:xfrm>
        </p:spPr>
        <p:txBody>
          <a:bodyPr>
            <a:normAutofit fontScale="90000"/>
          </a:bodyPr>
          <a:lstStyle/>
          <a:p>
            <a:r>
              <a:rPr lang="en-US" sz="2200" dirty="0"/>
              <a:t>IZBIRNI PREDMET </a:t>
            </a:r>
            <a:r>
              <a:rPr lang="en-US" dirty="0"/>
              <a:t>LIKOVNO SNOVANJE I, II, III</a:t>
            </a:r>
          </a:p>
        </p:txBody>
      </p:sp>
      <p:sp>
        <p:nvSpPr>
          <p:cNvPr id="7" name="Subtitle 6">
            <a:extLst>
              <a:ext uri="{FF2B5EF4-FFF2-40B4-BE49-F238E27FC236}">
                <a16:creationId xmlns:a16="http://schemas.microsoft.com/office/drawing/2014/main" id="{A3E7A4B8-786E-354E-AB9F-050D549F41E7}"/>
              </a:ext>
            </a:extLst>
          </p:cNvPr>
          <p:cNvSpPr>
            <a:spLocks noGrp="1"/>
          </p:cNvSpPr>
          <p:nvPr>
            <p:ph type="subTitle" idx="1"/>
          </p:nvPr>
        </p:nvSpPr>
        <p:spPr>
          <a:xfrm>
            <a:off x="3276600" y="2585257"/>
            <a:ext cx="8342085" cy="3964314"/>
          </a:xfrm>
        </p:spPr>
        <p:txBody>
          <a:bodyPr>
            <a:noAutofit/>
          </a:bodyPr>
          <a:lstStyle/>
          <a:p>
            <a:pPr algn="just">
              <a:lnSpc>
                <a:spcPct val="90000"/>
              </a:lnSpc>
            </a:pPr>
            <a:r>
              <a:rPr lang="sl-SI" sz="1900" dirty="0"/>
              <a:t>Predmet likovno snovanje poglablja in dopolnjuje vsebine, ki jih učenci osvojijo pri predmetu likovne umetnosti. Vsebina predmeta se povezuje s pojmi, ki jih spoznavamo pri likovni teoriji, zgodovini umetnosti in skozi najrazličnejše novodobne medije. Učenci 7.,  8. in 9. razreda, pri predmetu likovno snovanje s pomočjo različnih materialov in orodij razvijajo svojo ustvarjalnost, domišljijo, inovativnost, izvirnost, vizualni spomin, koncentracijo, kritično mišljenje, občutljivost zaznavanja in motorično spretnost. Skozi proces ustvarjanja uresničujejo oziroma materializirajo svoje ideje na zabaven in samosvoj način. Med šolskim letom izbrane likovne izdelke prijavljamo na različne likovne natečaje. Učenci imajo tako možnost, da svoja dela predstavijo širši javnosti. </a:t>
            </a:r>
          </a:p>
          <a:p>
            <a:pPr>
              <a:lnSpc>
                <a:spcPct val="90000"/>
              </a:lnSpc>
            </a:pPr>
            <a:endParaRPr lang="sl-SI" sz="800" dirty="0"/>
          </a:p>
          <a:p>
            <a:pPr algn="just">
              <a:lnSpc>
                <a:spcPct val="90000"/>
              </a:lnSpc>
            </a:pPr>
            <a:r>
              <a:rPr lang="sl-SI" sz="1900" dirty="0"/>
              <a:t>Izvajalka: Sabina Košir, prof. lik. um.</a:t>
            </a:r>
            <a:r>
              <a:rPr lang="en-US" sz="1900" dirty="0"/>
              <a:t> </a:t>
            </a:r>
          </a:p>
        </p:txBody>
      </p:sp>
      <p:pic>
        <p:nvPicPr>
          <p:cNvPr id="3" name="Picture 2">
            <a:extLst>
              <a:ext uri="{FF2B5EF4-FFF2-40B4-BE49-F238E27FC236}">
                <a16:creationId xmlns:a16="http://schemas.microsoft.com/office/drawing/2014/main" id="{5AD7DD3A-6B8F-354E-B09C-202CECB00B89}"/>
              </a:ext>
            </a:extLst>
          </p:cNvPr>
          <p:cNvPicPr>
            <a:picLocks noChangeAspect="1"/>
          </p:cNvPicPr>
          <p:nvPr/>
        </p:nvPicPr>
        <p:blipFill>
          <a:blip r:embed="rId3"/>
          <a:stretch>
            <a:fillRect/>
          </a:stretch>
        </p:blipFill>
        <p:spPr>
          <a:xfrm>
            <a:off x="169960" y="2852043"/>
            <a:ext cx="2801840" cy="2888357"/>
          </a:xfrm>
          <a:prstGeom prst="rect">
            <a:avLst/>
          </a:prstGeom>
        </p:spPr>
      </p:pic>
    </p:spTree>
    <p:extLst>
      <p:ext uri="{BB962C8B-B14F-4D97-AF65-F5344CB8AC3E}">
        <p14:creationId xmlns:p14="http://schemas.microsoft.com/office/powerpoint/2010/main" val="14738639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70</TotalTime>
  <Words>130</Words>
  <Application>Microsoft Office PowerPoint</Application>
  <PresentationFormat>Širokozaslonsko</PresentationFormat>
  <Paragraphs>4</Paragraphs>
  <Slides>1</Slides>
  <Notes>0</Notes>
  <HiddenSlides>0</HiddenSlides>
  <MMClips>0</MMClips>
  <ScaleCrop>false</ScaleCrop>
  <HeadingPairs>
    <vt:vector size="6" baseType="variant">
      <vt:variant>
        <vt:lpstr>Uporabljene pisave</vt:lpstr>
      </vt:variant>
      <vt:variant>
        <vt:i4>2</vt:i4>
      </vt:variant>
      <vt:variant>
        <vt:lpstr>Tema</vt:lpstr>
      </vt:variant>
      <vt:variant>
        <vt:i4>1</vt:i4>
      </vt:variant>
      <vt:variant>
        <vt:lpstr>Naslovi diapozitivov</vt:lpstr>
      </vt:variant>
      <vt:variant>
        <vt:i4>1</vt:i4>
      </vt:variant>
    </vt:vector>
  </HeadingPairs>
  <TitlesOfParts>
    <vt:vector size="4" baseType="lpstr">
      <vt:lpstr>Arial</vt:lpstr>
      <vt:lpstr>Gill Sans MT</vt:lpstr>
      <vt:lpstr>Parcel</vt:lpstr>
      <vt:lpstr>IZBIRNI PREDMET LIKOVNO SNOVANJE I, II, III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LIKOVNO SNOVANJE I, II, III</dc:title>
  <dc:creator>Sabina Košir</dc:creator>
  <cp:lastModifiedBy>Roman Drstvenšek</cp:lastModifiedBy>
  <cp:revision>17</cp:revision>
  <dcterms:created xsi:type="dcterms:W3CDTF">2019-05-06T12:06:30Z</dcterms:created>
  <dcterms:modified xsi:type="dcterms:W3CDTF">2019-05-06T15:03:53Z</dcterms:modified>
</cp:coreProperties>
</file>