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94613" autoAdjust="0"/>
  </p:normalViewPr>
  <p:slideViewPr>
    <p:cSldViewPr>
      <p:cViewPr varScale="1">
        <p:scale>
          <a:sx n="77" d="100"/>
          <a:sy n="77" d="100"/>
        </p:scale>
        <p:origin x="-1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B302F9F-51E1-4F62-ABF1-C71100F01336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D7E85B7-08BA-4D3F-9B77-22C77F38F93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Ograda stranske slik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Ograda opomb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smtClean="0"/>
          </a:p>
        </p:txBody>
      </p:sp>
      <p:sp>
        <p:nvSpPr>
          <p:cNvPr id="22531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4240F6-170D-4349-B3B5-9E182CCE2215}" type="slidenum">
              <a:rPr 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ADF2D-E971-487F-B2DB-419018AA3000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6F6F9-B073-4121-93D3-27DA4206C4E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34DBA-E73D-457D-B36D-8532DAA569B7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CBBC8-504A-48B0-8984-1E4DAF83A63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7F66B-B525-43E4-B867-862A636ABBE6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01CA3-C329-470E-A90A-3EE4ED56915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9EBE7-CD16-4FC2-9611-C48FDC064186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881EE-6F09-40EC-AF95-D31561E8E83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EAA8C-506C-4760-924A-C34097B2E09B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928DE-14B4-4B5D-9E92-37D7A710AA0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E8279-F063-4356-A904-33C99732C827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B46F6-68A7-4EA1-A54E-8F29D74F94B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8A37D-B2FD-4CC0-882A-620FC057787B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8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D17CE-AFA5-484F-B147-BAB67CC2689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BEA90-6BA2-4D47-A173-692A9D603627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4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73E4D-FD3E-46F0-9B9C-699F409B114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C73F8-6E2A-4ED1-9FE0-B26F7678D217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3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6AEDA-D9FB-4EE4-B467-D484060B937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72C9-EBD7-4B2E-AE45-B0B02ACACF93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179B2-8498-405A-A12E-EDF728EDDF0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9DFB5-01E8-400C-A132-E869476DAD15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269F2-E5A8-42A0-90A6-A9956A52599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Uredite slog naslova matrice</a:t>
            </a:r>
          </a:p>
        </p:txBody>
      </p:sp>
      <p:sp>
        <p:nvSpPr>
          <p:cNvPr id="1027" name="Ograda besedila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D0C077-61C0-4E48-AACD-2E6412CB9BD2}" type="datetimeFigureOut">
              <a:rPr lang="sl-SI"/>
              <a:pPr>
                <a:defRPr/>
              </a:pPr>
              <a:t>4.5.2016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0EB417-08DF-4B5E-8CC2-3DDA4C3F455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4213" y="2133600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/>
              <a:t>ČISTILNA AKCIJA</a:t>
            </a:r>
            <a:r>
              <a:rPr lang="sl-SI" dirty="0" smtClean="0"/>
              <a:t> – </a:t>
            </a:r>
            <a:br>
              <a:rPr lang="sl-SI" dirty="0" smtClean="0"/>
            </a:br>
            <a:r>
              <a:rPr lang="sl-SI" dirty="0" smtClean="0"/>
              <a:t>Čiščenje gozda in reciklaža odpadkov najdenih v gozdu</a:t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419475" y="3500438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800" dirty="0" smtClean="0"/>
              <a:t>Anja Radej</a:t>
            </a:r>
            <a:endParaRPr lang="sl-SI" sz="28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…stara opeka </a:t>
            </a:r>
          </a:p>
        </p:txBody>
      </p:sp>
      <p:pic>
        <p:nvPicPr>
          <p:cNvPr id="24578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24579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slov 1"/>
          <p:cNvSpPr>
            <a:spLocks noGrp="1"/>
          </p:cNvSpPr>
          <p:nvPr>
            <p:ph type="title"/>
          </p:nvPr>
        </p:nvSpPr>
        <p:spPr>
          <a:xfrm>
            <a:off x="1835150" y="4797425"/>
            <a:ext cx="5443538" cy="566738"/>
          </a:xfrm>
        </p:spPr>
        <p:txBody>
          <a:bodyPr/>
          <a:lstStyle/>
          <a:p>
            <a:r>
              <a:rPr lang="sl-SI" smtClean="0"/>
              <a:t>…celo neonske luči v gozdu!!!</a:t>
            </a:r>
          </a:p>
        </p:txBody>
      </p:sp>
      <p:pic>
        <p:nvPicPr>
          <p:cNvPr id="25602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25603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/>
              <a:t>Plastične odpadke sem pobirala v vrečko za plastiko.</a:t>
            </a:r>
            <a:endParaRPr lang="sl-SI" dirty="0"/>
          </a:p>
        </p:txBody>
      </p:sp>
      <p:pic>
        <p:nvPicPr>
          <p:cNvPr id="26626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26627" name="Ograda besedila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In sem začela…</a:t>
            </a:r>
          </a:p>
        </p:txBody>
      </p:sp>
      <p:pic>
        <p:nvPicPr>
          <p:cNvPr id="27650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27651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V vrečko za kovino sem pobirala kovinske dele.</a:t>
            </a:r>
          </a:p>
        </p:txBody>
      </p:sp>
      <p:pic>
        <p:nvPicPr>
          <p:cNvPr id="28674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28675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…joj kako so ljudje neodgovorni!!!</a:t>
            </a:r>
          </a:p>
        </p:txBody>
      </p:sp>
      <p:pic>
        <p:nvPicPr>
          <p:cNvPr id="29698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29699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87675" y="115888"/>
            <a:ext cx="3390900" cy="4521200"/>
          </a:xfrm>
        </p:spPr>
      </p:pic>
      <p:sp>
        <p:nvSpPr>
          <p:cNvPr id="30722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  <p:sp>
        <p:nvSpPr>
          <p:cNvPr id="30723" name="Naslov 1"/>
          <p:cNvSpPr>
            <a:spLocks noGrp="1"/>
          </p:cNvSpPr>
          <p:nvPr>
            <p:ph type="title"/>
          </p:nvPr>
        </p:nvSpPr>
        <p:spPr>
          <a:xfrm>
            <a:off x="1979613" y="4652963"/>
            <a:ext cx="5486400" cy="566737"/>
          </a:xfrm>
        </p:spPr>
        <p:txBody>
          <a:bodyPr anchor="ctr"/>
          <a:lstStyle/>
          <a:p>
            <a:r>
              <a:rPr lang="sl-SI" smtClean="0">
                <a:solidFill>
                  <a:schemeClr val="bg1"/>
                </a:solidFill>
              </a:rPr>
              <a:t>Našla sem celo salonitno ploščo, ki je za okolje in človeka  zelo nevarna, saj vsebuje azbest. Te plošče so ljudje uporabljali za kritino streh, sedaj so v uporabi zelo redko, ker je v njej snov „azbest“, ki je zelo nevarna, rakotvorna snov. Plošča spada med nevarne odpadke,  predno jo recikliramo jo zavijemo v folijo, da preprečimo raztros azbesta in nato jo odložimo na odpad.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/>
              <a:t>Nekaj smeti sem nabrala, nekaj plastike, odpadne kovine, papirja in vsaj malo očistila, kar je človek pred menoj onesnažil.</a:t>
            </a:r>
            <a:endParaRPr lang="sl-SI" dirty="0"/>
          </a:p>
        </p:txBody>
      </p:sp>
      <p:pic>
        <p:nvPicPr>
          <p:cNvPr id="31746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78088" y="-73025"/>
            <a:ext cx="3462337" cy="4616450"/>
          </a:xfrm>
        </p:spPr>
      </p:pic>
      <p:sp>
        <p:nvSpPr>
          <p:cNvPr id="31747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slov 1"/>
          <p:cNvSpPr>
            <a:spLocks noGrp="1"/>
          </p:cNvSpPr>
          <p:nvPr>
            <p:ph type="title"/>
          </p:nvPr>
        </p:nvSpPr>
        <p:spPr>
          <a:xfrm>
            <a:off x="1619250" y="4581525"/>
            <a:ext cx="5775325" cy="1439863"/>
          </a:xfrm>
        </p:spPr>
        <p:txBody>
          <a:bodyPr anchor="t"/>
          <a:lstStyle/>
          <a:p>
            <a:r>
              <a:rPr lang="sl-SI" smtClean="0"/>
              <a:t>Vesela sem, da v gozdu nisem našla več odlagališč…ljudje so se spametovali in odpadke odnašajo na odlagališča. Odpadke bom odnesla domov in nato razporedila in odložila v kontejnerje.</a:t>
            </a:r>
          </a:p>
        </p:txBody>
      </p:sp>
      <p:pic>
        <p:nvPicPr>
          <p:cNvPr id="32770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14288"/>
            <a:ext cx="3240088" cy="4319587"/>
          </a:xfrm>
        </p:spPr>
      </p:pic>
      <p:sp>
        <p:nvSpPr>
          <p:cNvPr id="32771" name="Ograda besedila 3"/>
          <p:cNvSpPr>
            <a:spLocks noGrp="1"/>
          </p:cNvSpPr>
          <p:nvPr>
            <p:ph type="body" sz="half" idx="2"/>
          </p:nvPr>
        </p:nvSpPr>
        <p:spPr>
          <a:xfrm>
            <a:off x="1763713" y="4724400"/>
            <a:ext cx="5586412" cy="1519238"/>
          </a:xfrm>
        </p:spPr>
        <p:txBody>
          <a:bodyPr/>
          <a:lstStyle/>
          <a:p>
            <a:endParaRPr lang="sl-SI" sz="1600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Zbirališče smeti na Blanci…</a:t>
            </a:r>
          </a:p>
        </p:txBody>
      </p:sp>
      <p:pic>
        <p:nvPicPr>
          <p:cNvPr id="33794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3795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/>
              <a:t>Priprava vreč za pobiranje odpadkov – vreča za plastiko</a:t>
            </a:r>
            <a:endParaRPr lang="sl-SI" dirty="0"/>
          </a:p>
        </p:txBody>
      </p:sp>
      <p:pic>
        <p:nvPicPr>
          <p:cNvPr id="15362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15363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Plastiko sem dala v zabojnik za plastiko,</a:t>
            </a:r>
          </a:p>
        </p:txBody>
      </p:sp>
      <p:pic>
        <p:nvPicPr>
          <p:cNvPr id="34818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4600" y="-73025"/>
            <a:ext cx="3570288" cy="4759325"/>
          </a:xfrm>
        </p:spPr>
      </p:pic>
      <p:sp>
        <p:nvSpPr>
          <p:cNvPr id="34819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…in papir v zabojnik za papir</a:t>
            </a:r>
          </a:p>
        </p:txBody>
      </p:sp>
      <p:pic>
        <p:nvPicPr>
          <p:cNvPr id="35842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5843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/>
              <a:t>Kovinske odpadke pa sem odložila doma, kjer imamo ostale kovinske dele in železo in jih bomo odpeljali v predelavo oziroma na zbirališče kovine.</a:t>
            </a:r>
            <a:endParaRPr lang="sl-SI" dirty="0"/>
          </a:p>
        </p:txBody>
      </p:sp>
      <p:pic>
        <p:nvPicPr>
          <p:cNvPr id="36866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84438" y="0"/>
            <a:ext cx="3382962" cy="4513263"/>
          </a:xfrm>
        </p:spPr>
      </p:pic>
      <p:sp>
        <p:nvSpPr>
          <p:cNvPr id="36867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smtClean="0"/>
          </a:p>
        </p:txBody>
      </p:sp>
      <p:pic>
        <p:nvPicPr>
          <p:cNvPr id="37890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8701087" cy="6524625"/>
          </a:xfrm>
        </p:spPr>
      </p:pic>
      <p:sp>
        <p:nvSpPr>
          <p:cNvPr id="37891" name="Ograda besedila 3"/>
          <p:cNvSpPr>
            <a:spLocks noGrp="1"/>
          </p:cNvSpPr>
          <p:nvPr>
            <p:ph type="body" sz="half" idx="2"/>
          </p:nvPr>
        </p:nvSpPr>
        <p:spPr/>
        <p:txBody>
          <a:bodyPr anchor="b"/>
          <a:lstStyle/>
          <a:p>
            <a:r>
              <a:rPr lang="sl-SI" sz="2400" b="1" smtClean="0">
                <a:solidFill>
                  <a:schemeClr val="bg1"/>
                </a:solidFill>
              </a:rPr>
              <a:t>Ljudje smo včasih nerazumni in onesnažujemo kraje, okolja, kjer živimo, onesnažujemo naravo, vodo in ne razmišljamo, da s tem dejanjem škodimo sebi in našim prednikom… Veliko gozdov je že očiščenih in veliko ljudi, ki razmišljajo o prihodnosti, vendar so še vedno izjeme…bodimo boljši, živimo in pustimo živeti…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i="1" smtClean="0"/>
              <a:t>HVALA ZA OGLED </a:t>
            </a:r>
            <a:r>
              <a:rPr lang="sl-SI" b="1" i="1" smtClean="0">
                <a:sym typeface="Wingdings" pitchFamily="2" charset="2"/>
              </a:rPr>
              <a:t></a:t>
            </a:r>
            <a:endParaRPr lang="sl-SI" b="1" i="1" smtClean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-  vreča za papir</a:t>
            </a:r>
          </a:p>
        </p:txBody>
      </p:sp>
      <p:pic>
        <p:nvPicPr>
          <p:cNvPr id="16386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16387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- vreča za kovino</a:t>
            </a:r>
          </a:p>
        </p:txBody>
      </p:sp>
      <p:pic>
        <p:nvPicPr>
          <p:cNvPr id="17410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17411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…in veselo sem odšla v gozd iskat odpadke </a:t>
            </a:r>
            <a:r>
              <a:rPr lang="sl-SI" smtClean="0">
                <a:sym typeface="Wingdings" pitchFamily="2" charset="2"/>
              </a:rPr>
              <a:t></a:t>
            </a:r>
            <a:endParaRPr lang="sl-SI" smtClean="0"/>
          </a:p>
        </p:txBody>
      </p:sp>
      <p:pic>
        <p:nvPicPr>
          <p:cNvPr id="18434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93975" y="6350"/>
            <a:ext cx="3778250" cy="5038725"/>
          </a:xfrm>
        </p:spPr>
      </p:pic>
      <p:sp>
        <p:nvSpPr>
          <p:cNvPr id="18435" name="Ograda besedila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/>
              <a:t>Našla sem odlagališče odpadkov, ki jih je žal v gozd odložil človek…na kupu sem našla polno odpadne plastike…</a:t>
            </a:r>
            <a:endParaRPr lang="sl-SI" dirty="0"/>
          </a:p>
        </p:txBody>
      </p:sp>
      <p:pic>
        <p:nvPicPr>
          <p:cNvPr id="19458" name="Ograda slike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2288" y="612775"/>
            <a:ext cx="5156200" cy="3867150"/>
          </a:xfrm>
        </p:spPr>
      </p:pic>
      <p:sp>
        <p:nvSpPr>
          <p:cNvPr id="19459" name="Ograda besedila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…in sem začela pobirati.</a:t>
            </a:r>
          </a:p>
        </p:txBody>
      </p:sp>
      <p:pic>
        <p:nvPicPr>
          <p:cNvPr id="20482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20483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/>
              <a:t>Odvrženih je ogromno smeti, stare plastične vrečke, razbite plastične posode,…</a:t>
            </a:r>
            <a:endParaRPr lang="sl-SI" dirty="0"/>
          </a:p>
        </p:txBody>
      </p:sp>
      <p:pic>
        <p:nvPicPr>
          <p:cNvPr id="21506" name="Ograda slike 7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21507" name="Ograda besedila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/>
              <a:t>Med odpadki je bilo veliko stare kovine,deli gospodinjskih strojev, avtomobilski deli…</a:t>
            </a:r>
            <a:endParaRPr lang="sl-SI" dirty="0"/>
          </a:p>
        </p:txBody>
      </p:sp>
      <p:pic>
        <p:nvPicPr>
          <p:cNvPr id="23554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8538" y="0"/>
            <a:ext cx="3598862" cy="4800600"/>
          </a:xfrm>
        </p:spPr>
      </p:pic>
      <p:sp>
        <p:nvSpPr>
          <p:cNvPr id="23555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119</TotalTime>
  <Words>310</Words>
  <Application>Microsoft Office PowerPoint</Application>
  <PresentationFormat>On-screen Show (4:3)</PresentationFormat>
  <Paragraphs>26</Paragraphs>
  <Slides>24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Predloga načrta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8" baseType="lpstr">
      <vt:lpstr>Calibri</vt:lpstr>
      <vt:lpstr>Arial</vt:lpstr>
      <vt:lpstr>Wingdings</vt:lpstr>
      <vt:lpstr>Officeova tema</vt:lpstr>
      <vt:lpstr>ČISTILNA AKCIJA –  Čiščenje gozda in reciklaža odpadkov najdenih v gozdu </vt:lpstr>
      <vt:lpstr>Priprava vreč za pobiranje odpadkov – vreča za plastiko</vt:lpstr>
      <vt:lpstr>-  vreča za papir</vt:lpstr>
      <vt:lpstr>- vreča za kovino</vt:lpstr>
      <vt:lpstr>…in veselo sem odšla v gozd iskat odpadke </vt:lpstr>
      <vt:lpstr>Našla sem odlagališče odpadkov, ki jih je žal v gozd odložil človek…na kupu sem našla polno odpadne plastike…</vt:lpstr>
      <vt:lpstr>…in sem začela pobirati.</vt:lpstr>
      <vt:lpstr>Odvrženih je ogromno smeti, stare plastične vrečke, razbite plastične posode,…</vt:lpstr>
      <vt:lpstr>Med odpadki je bilo veliko stare kovine,deli gospodinjskih strojev, avtomobilski deli…</vt:lpstr>
      <vt:lpstr>…stara opeka </vt:lpstr>
      <vt:lpstr>…celo neonske luči v gozdu!!!</vt:lpstr>
      <vt:lpstr>Plastične odpadke sem pobirala v vrečko za plastiko.</vt:lpstr>
      <vt:lpstr>In sem začela…</vt:lpstr>
      <vt:lpstr>V vrečko za kovino sem pobirala kovinske dele.</vt:lpstr>
      <vt:lpstr>…joj kako so ljudje neodgovorni!!!</vt:lpstr>
      <vt:lpstr>Našla sem celo salonitno ploščo, ki je za okolje in človeka  zelo nevarna, saj vsebuje azbest. Te plošče so ljudje uporabljali za kritino streh, sedaj so v uporabi zelo redko, ker je v njej snov „azbest“, ki je zelo nevarna, rakotvorna snov. Plošča spada med nevarne odpadke,  predno jo recikliramo jo zavijemo v folijo, da preprečimo raztros azbesta in nato jo odložimo na odpad. </vt:lpstr>
      <vt:lpstr>Nekaj smeti sem nabrala, nekaj plastike, odpadne kovine, papirja in vsaj malo očistila, kar je človek pred menoj onesnažil.</vt:lpstr>
      <vt:lpstr>Vesela sem, da v gozdu nisem našla več odlagališč…ljudje so se spametovali in odpadke odnašajo na odlagališča. Odpadke bom odnesla domov in nato razporedila in odložila v kontejnerje.</vt:lpstr>
      <vt:lpstr>Zbirališče smeti na Blanci…</vt:lpstr>
      <vt:lpstr>Plastiko sem dala v zabojnik za plastiko,</vt:lpstr>
      <vt:lpstr>…in papir v zabojnik za papir</vt:lpstr>
      <vt:lpstr>Kovinske odpadke pa sem odložila doma, kjer imamo ostale kovinske dele in železo in jih bomo odpeljali v predelavo oziroma na zbirališče kovine.</vt:lpstr>
      <vt:lpstr>Diapozitiv 23</vt:lpstr>
      <vt:lpstr>HVALA ZA OGLED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ČISTILNA AKCIJA –  Čiščenje gozda in reciklaža odpadkov najdenih v gozdu</dc:title>
  <dc:creator>Gradej-PC</dc:creator>
  <cp:lastModifiedBy>Ana Mesicek</cp:lastModifiedBy>
  <cp:revision>14</cp:revision>
  <dcterms:created xsi:type="dcterms:W3CDTF">2016-05-02T17:35:31Z</dcterms:created>
  <dcterms:modified xsi:type="dcterms:W3CDTF">2016-05-04T09:29:36Z</dcterms:modified>
</cp:coreProperties>
</file>